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58.jpeg"/><Relationship Id="rId7" Type="http://schemas.openxmlformats.org/officeDocument/2006/relationships/image" Target="../media/image10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4.jpeg"/><Relationship Id="rId7" Type="http://schemas.openxmlformats.org/officeDocument/2006/relationships/image" Target="../media/image1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11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10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11.jpeg"/><Relationship Id="rId4" Type="http://schemas.openxmlformats.org/officeDocument/2006/relationships/image" Target="../media/image30.jpe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10" Type="http://schemas.openxmlformats.org/officeDocument/2006/relationships/image" Target="../media/image11.jpeg"/><Relationship Id="rId4" Type="http://schemas.openxmlformats.org/officeDocument/2006/relationships/image" Target="../media/image37.jpeg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tiff"/><Relationship Id="rId3" Type="http://schemas.openxmlformats.org/officeDocument/2006/relationships/image" Target="../media/image46.jpeg"/><Relationship Id="rId7" Type="http://schemas.openxmlformats.org/officeDocument/2006/relationships/image" Target="../media/image49.tiff"/><Relationship Id="rId2" Type="http://schemas.openxmlformats.org/officeDocument/2006/relationships/image" Target="../media/image45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tiff"/><Relationship Id="rId5" Type="http://schemas.openxmlformats.org/officeDocument/2006/relationships/image" Target="../media/image47.tiff"/><Relationship Id="rId10" Type="http://schemas.openxmlformats.org/officeDocument/2006/relationships/image" Target="../media/image11.jpeg"/><Relationship Id="rId4" Type="http://schemas.openxmlformats.org/officeDocument/2006/relationships/image" Target="../media/image34.png"/><Relationship Id="rId9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52.tiff"/><Relationship Id="rId7" Type="http://schemas.openxmlformats.org/officeDocument/2006/relationships/image" Target="../media/image10.jpeg"/><Relationship Id="rId2" Type="http://schemas.openxmlformats.org/officeDocument/2006/relationships/image" Target="../media/image5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tiff"/><Relationship Id="rId5" Type="http://schemas.openxmlformats.org/officeDocument/2006/relationships/image" Target="../media/image54.tiff"/><Relationship Id="rId4" Type="http://schemas.openxmlformats.org/officeDocument/2006/relationships/image" Target="../media/image53.tiff"/><Relationship Id="rId9" Type="http://schemas.openxmlformats.org/officeDocument/2006/relationships/image" Target="../media/image5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267105"/>
          </a:xfrm>
          <a:prstGeom prst="rect">
            <a:avLst/>
          </a:prstGeom>
        </p:spPr>
      </p:pic>
      <p:sp>
        <p:nvSpPr>
          <p:cNvPr id="118" name="TextBox 6"/>
          <p:cNvSpPr txBox="1"/>
          <p:nvPr/>
        </p:nvSpPr>
        <p:spPr>
          <a:xfrm>
            <a:off x="971758" y="257041"/>
            <a:ext cx="1844593" cy="754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defTabSz="457200">
              <a:defRPr sz="43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b="1" dirty="0" err="1">
                <a:solidFill>
                  <a:schemeClr val="bg1"/>
                </a:solidFill>
              </a:rPr>
              <a:t>भारत</a:t>
            </a:r>
            <a:endParaRPr b="1" dirty="0">
              <a:solidFill>
                <a:schemeClr val="bg1"/>
              </a:solidFill>
            </a:endParaRPr>
          </a:p>
        </p:txBody>
      </p:sp>
      <p:sp>
        <p:nvSpPr>
          <p:cNvPr id="119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8502739" y="6404292"/>
            <a:ext cx="184061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</a:t>
            </a:fld>
            <a:endParaRPr/>
          </a:p>
        </p:txBody>
      </p:sp>
      <p:pic>
        <p:nvPicPr>
          <p:cNvPr id="14" name="Picture 13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4222" y="6455052"/>
            <a:ext cx="7019778" cy="402948"/>
          </a:xfrm>
          <a:prstGeom prst="rect">
            <a:avLst/>
          </a:prstGeom>
        </p:spPr>
      </p:pic>
      <p:pic>
        <p:nvPicPr>
          <p:cNvPr id="15" name="Picture 14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588" y="1933115"/>
            <a:ext cx="7652825" cy="371580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Diagram 7"/>
          <p:cNvGrpSpPr/>
          <p:nvPr/>
        </p:nvGrpSpPr>
        <p:grpSpPr>
          <a:xfrm>
            <a:off x="3780709" y="1780370"/>
            <a:ext cx="4630581" cy="4002035"/>
            <a:chOff x="0" y="0"/>
            <a:chExt cx="4630579" cy="4002034"/>
          </a:xfrm>
        </p:grpSpPr>
        <p:grpSp>
          <p:nvGrpSpPr>
            <p:cNvPr id="307" name="Group"/>
            <p:cNvGrpSpPr/>
            <p:nvPr/>
          </p:nvGrpSpPr>
          <p:grpSpPr>
            <a:xfrm>
              <a:off x="1647795" y="0"/>
              <a:ext cx="1334989" cy="867742"/>
              <a:chOff x="0" y="0"/>
              <a:chExt cx="1334987" cy="867741"/>
            </a:xfrm>
          </p:grpSpPr>
          <p:sp>
            <p:nvSpPr>
              <p:cNvPr id="305" name="Rounded Rectangle"/>
              <p:cNvSpPr/>
              <p:nvPr/>
            </p:nvSpPr>
            <p:spPr>
              <a:xfrm>
                <a:off x="0" y="0"/>
                <a:ext cx="1334988" cy="867742"/>
              </a:xfrm>
              <a:prstGeom prst="roundRect">
                <a:avLst>
                  <a:gd name="adj" fmla="val 16667"/>
                </a:avLst>
              </a:prstGeom>
              <a:solidFill>
                <a:srgbClr val="0070C0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577850">
                  <a:lnSpc>
                    <a:spcPct val="90000"/>
                  </a:lnSpc>
                  <a:spcBef>
                    <a:spcPts val="700"/>
                  </a:spcBef>
                  <a:defRPr sz="13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06" name="लघु सफाई मॉड्यूल"/>
              <p:cNvSpPr txBox="1"/>
              <p:nvPr/>
            </p:nvSpPr>
            <p:spPr>
              <a:xfrm>
                <a:off x="42360" y="265596"/>
                <a:ext cx="1250268" cy="3365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9530" tIns="49530" rIns="49530" bIns="49530" numCol="1" anchor="ctr">
                <a:spAutoFit/>
              </a:bodyPr>
              <a:lstStyle>
                <a:lvl1pPr algn="ctr" defTabSz="577850">
                  <a:lnSpc>
                    <a:spcPct val="90000"/>
                  </a:lnSpc>
                  <a:spcBef>
                    <a:spcPts val="500"/>
                  </a:spcBef>
                  <a:defRPr sz="1300">
                    <a:solidFill>
                      <a:srgbClr val="FFFFFF"/>
                    </a:solidFill>
                  </a:defRPr>
                </a:lvl1pPr>
              </a:lstStyle>
              <a:p>
                <a:r>
                  <a:t>लघु सफाई मॉड्यूल</a:t>
                </a:r>
              </a:p>
            </p:txBody>
          </p:sp>
        </p:grpSp>
        <p:sp>
          <p:nvSpPr>
            <p:cNvPr id="308" name="Line"/>
            <p:cNvSpPr/>
            <p:nvPr/>
          </p:nvSpPr>
          <p:spPr>
            <a:xfrm>
              <a:off x="3161366" y="654500"/>
              <a:ext cx="469671" cy="384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0"/>
                  </a:lnTo>
                  <a:cubicBezTo>
                    <a:pt x="8185" y="5592"/>
                    <a:pt x="15497" y="12904"/>
                    <a:pt x="21600" y="21600"/>
                  </a:cubicBezTo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311" name="Group"/>
            <p:cNvGrpSpPr/>
            <p:nvPr/>
          </p:nvGrpSpPr>
          <p:grpSpPr>
            <a:xfrm>
              <a:off x="3295591" y="1197193"/>
              <a:ext cx="1334989" cy="867743"/>
              <a:chOff x="0" y="0"/>
              <a:chExt cx="1334987" cy="867741"/>
            </a:xfrm>
          </p:grpSpPr>
          <p:sp>
            <p:nvSpPr>
              <p:cNvPr id="309" name="Rounded Rectangle"/>
              <p:cNvSpPr/>
              <p:nvPr/>
            </p:nvSpPr>
            <p:spPr>
              <a:xfrm>
                <a:off x="0" y="0"/>
                <a:ext cx="1334988" cy="867742"/>
              </a:xfrm>
              <a:prstGeom prst="roundRect">
                <a:avLst>
                  <a:gd name="adj" fmla="val 16667"/>
                </a:avLst>
              </a:prstGeom>
              <a:solidFill>
                <a:schemeClr val="accent6">
                  <a:lumMod val="75000"/>
                </a:schemeClr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577850">
                  <a:lnSpc>
                    <a:spcPct val="90000"/>
                  </a:lnSpc>
                  <a:spcBef>
                    <a:spcPts val="700"/>
                  </a:spcBef>
                  <a:defRPr sz="13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10" name="सफाई की आदतों का विकास"/>
              <p:cNvSpPr txBox="1"/>
              <p:nvPr/>
            </p:nvSpPr>
            <p:spPr>
              <a:xfrm>
                <a:off x="42359" y="150470"/>
                <a:ext cx="1250269" cy="56680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9530" tIns="49530" rIns="49530" bIns="49530" numCol="1" anchor="ctr">
                <a:spAutoFit/>
              </a:bodyPr>
              <a:lstStyle>
                <a:lvl1pPr algn="ctr" defTabSz="577850">
                  <a:lnSpc>
                    <a:spcPct val="90000"/>
                  </a:lnSpc>
                  <a:spcBef>
                    <a:spcPts val="500"/>
                  </a:spcBef>
                  <a:defRPr sz="1300">
                    <a:solidFill>
                      <a:srgbClr val="FFFFFF"/>
                    </a:solidFill>
                  </a:defRPr>
                </a:lvl1pPr>
              </a:lstStyle>
              <a:p>
                <a:r>
                  <a:t>सफाई की आदतों का विकास</a:t>
                </a:r>
              </a:p>
            </p:txBody>
          </p:sp>
        </p:grpSp>
        <p:sp>
          <p:nvSpPr>
            <p:cNvPr id="312" name="Line"/>
            <p:cNvSpPr/>
            <p:nvPr/>
          </p:nvSpPr>
          <p:spPr>
            <a:xfrm>
              <a:off x="3864136" y="2286509"/>
              <a:ext cx="179585" cy="656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0"/>
                  </a:lnTo>
                  <a:cubicBezTo>
                    <a:pt x="19691" y="7520"/>
                    <a:pt x="12349" y="14861"/>
                    <a:pt x="0" y="21600"/>
                  </a:cubicBezTo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315" name="Group"/>
            <p:cNvGrpSpPr/>
            <p:nvPr/>
          </p:nvGrpSpPr>
          <p:grpSpPr>
            <a:xfrm>
              <a:off x="2666189" y="3134292"/>
              <a:ext cx="1334989" cy="867743"/>
              <a:chOff x="0" y="0"/>
              <a:chExt cx="1334987" cy="867741"/>
            </a:xfrm>
          </p:grpSpPr>
          <p:sp>
            <p:nvSpPr>
              <p:cNvPr id="313" name="Rounded Rectangle"/>
              <p:cNvSpPr/>
              <p:nvPr/>
            </p:nvSpPr>
            <p:spPr>
              <a:xfrm>
                <a:off x="0" y="0"/>
                <a:ext cx="1334988" cy="867742"/>
              </a:xfrm>
              <a:prstGeom prst="roundRect">
                <a:avLst>
                  <a:gd name="adj" fmla="val 16667"/>
                </a:avLst>
              </a:prstGeom>
              <a:solidFill>
                <a:srgbClr val="7030A0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577850">
                  <a:lnSpc>
                    <a:spcPct val="90000"/>
                  </a:lnSpc>
                  <a:spcBef>
                    <a:spcPts val="700"/>
                  </a:spcBef>
                  <a:defRPr sz="13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14" name="विशेषज्ञ ज्ञान"/>
              <p:cNvSpPr txBox="1"/>
              <p:nvPr/>
            </p:nvSpPr>
            <p:spPr>
              <a:xfrm>
                <a:off x="42359" y="265596"/>
                <a:ext cx="1250269" cy="3365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9530" tIns="49530" rIns="49530" bIns="49530" numCol="1" anchor="ctr">
                <a:spAutoFit/>
              </a:bodyPr>
              <a:lstStyle>
                <a:lvl1pPr algn="ctr" defTabSz="577850">
                  <a:lnSpc>
                    <a:spcPct val="90000"/>
                  </a:lnSpc>
                  <a:spcBef>
                    <a:spcPts val="500"/>
                  </a:spcBef>
                  <a:defRPr sz="1300">
                    <a:solidFill>
                      <a:srgbClr val="FFFFFF"/>
                    </a:solidFill>
                  </a:defRPr>
                </a:lvl1pPr>
              </a:lstStyle>
              <a:p>
                <a:r>
                  <a:t>विशेषज्ञ ज्ञान</a:t>
                </a:r>
              </a:p>
            </p:txBody>
          </p:sp>
        </p:grpSp>
        <p:sp>
          <p:nvSpPr>
            <p:cNvPr id="316" name="Line"/>
            <p:cNvSpPr/>
            <p:nvPr/>
          </p:nvSpPr>
          <p:spPr>
            <a:xfrm>
              <a:off x="2102841" y="3885984"/>
              <a:ext cx="424897" cy="13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extrusionOk="0">
                  <a:moveTo>
                    <a:pt x="21600" y="0"/>
                  </a:moveTo>
                  <a:lnTo>
                    <a:pt x="21600" y="0"/>
                  </a:lnTo>
                  <a:cubicBezTo>
                    <a:pt x="14427" y="21600"/>
                    <a:pt x="7173" y="2160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319" name="Group"/>
            <p:cNvGrpSpPr/>
            <p:nvPr/>
          </p:nvGrpSpPr>
          <p:grpSpPr>
            <a:xfrm>
              <a:off x="629402" y="3134292"/>
              <a:ext cx="1334989" cy="867743"/>
              <a:chOff x="0" y="0"/>
              <a:chExt cx="1334987" cy="867741"/>
            </a:xfrm>
          </p:grpSpPr>
          <p:sp>
            <p:nvSpPr>
              <p:cNvPr id="317" name="Rounded Rectangle"/>
              <p:cNvSpPr/>
              <p:nvPr/>
            </p:nvSpPr>
            <p:spPr>
              <a:xfrm>
                <a:off x="0" y="0"/>
                <a:ext cx="1334988" cy="867742"/>
              </a:xfrm>
              <a:prstGeom prst="roundRect">
                <a:avLst>
                  <a:gd name="adj" fmla="val 16667"/>
                </a:avLst>
              </a:prstGeom>
              <a:solidFill>
                <a:schemeClr val="accent4">
                  <a:lumMod val="75000"/>
                </a:schemeClr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577850">
                  <a:lnSpc>
                    <a:spcPct val="90000"/>
                  </a:lnSpc>
                  <a:spcBef>
                    <a:spcPts val="700"/>
                  </a:spcBef>
                  <a:defRPr sz="13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18" name="सफाई में भविष्य की नौकरियां"/>
              <p:cNvSpPr txBox="1"/>
              <p:nvPr/>
            </p:nvSpPr>
            <p:spPr>
              <a:xfrm>
                <a:off x="42360" y="150470"/>
                <a:ext cx="1250268" cy="56680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9530" tIns="49530" rIns="49530" bIns="49530" numCol="1" anchor="ctr">
                <a:spAutoFit/>
              </a:bodyPr>
              <a:lstStyle>
                <a:lvl1pPr algn="ctr" defTabSz="577850">
                  <a:lnSpc>
                    <a:spcPct val="90000"/>
                  </a:lnSpc>
                  <a:spcBef>
                    <a:spcPts val="500"/>
                  </a:spcBef>
                  <a:defRPr sz="1300">
                    <a:solidFill>
                      <a:srgbClr val="FFFFFF"/>
                    </a:solidFill>
                  </a:defRPr>
                </a:lvl1pPr>
              </a:lstStyle>
              <a:p>
                <a:r>
                  <a:t>सफाई में भविष्य की नौकरियां</a:t>
                </a:r>
              </a:p>
            </p:txBody>
          </p:sp>
        </p:grpSp>
        <p:sp>
          <p:nvSpPr>
            <p:cNvPr id="320" name="Line"/>
            <p:cNvSpPr/>
            <p:nvPr/>
          </p:nvSpPr>
          <p:spPr>
            <a:xfrm>
              <a:off x="586858" y="2286510"/>
              <a:ext cx="179584" cy="656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21600"/>
                  </a:lnTo>
                  <a:cubicBezTo>
                    <a:pt x="9251" y="14861"/>
                    <a:pt x="1909" y="752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323" name="Group"/>
            <p:cNvGrpSpPr/>
            <p:nvPr/>
          </p:nvGrpSpPr>
          <p:grpSpPr>
            <a:xfrm>
              <a:off x="0" y="1197193"/>
              <a:ext cx="1334988" cy="867743"/>
              <a:chOff x="0" y="0"/>
              <a:chExt cx="1334987" cy="867741"/>
            </a:xfrm>
          </p:grpSpPr>
          <p:sp>
            <p:nvSpPr>
              <p:cNvPr id="321" name="Rounded Rectangle"/>
              <p:cNvSpPr/>
              <p:nvPr/>
            </p:nvSpPr>
            <p:spPr>
              <a:xfrm>
                <a:off x="0" y="0"/>
                <a:ext cx="1334988" cy="867742"/>
              </a:xfrm>
              <a:prstGeom prst="roundRect">
                <a:avLst>
                  <a:gd name="adj" fmla="val 16667"/>
                </a:avLst>
              </a:prstGeom>
              <a:solidFill>
                <a:schemeClr val="accent3">
                  <a:lumMod val="75000"/>
                </a:schemeClr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577850">
                  <a:lnSpc>
                    <a:spcPct val="90000"/>
                  </a:lnSpc>
                  <a:spcBef>
                    <a:spcPts val="700"/>
                  </a:spcBef>
                  <a:defRPr sz="13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22" name="प्रमाणीकरण"/>
              <p:cNvSpPr txBox="1"/>
              <p:nvPr/>
            </p:nvSpPr>
            <p:spPr>
              <a:xfrm>
                <a:off x="42360" y="265596"/>
                <a:ext cx="1250268" cy="3365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9530" tIns="49530" rIns="49530" bIns="49530" numCol="1" anchor="ctr">
                <a:spAutoFit/>
              </a:bodyPr>
              <a:lstStyle>
                <a:lvl1pPr algn="ctr" defTabSz="577850">
                  <a:lnSpc>
                    <a:spcPct val="90000"/>
                  </a:lnSpc>
                  <a:spcBef>
                    <a:spcPts val="500"/>
                  </a:spcBef>
                  <a:defRPr sz="1300">
                    <a:solidFill>
                      <a:srgbClr val="FFFFFF"/>
                    </a:solidFill>
                  </a:defRPr>
                </a:lvl1pPr>
              </a:lstStyle>
              <a:p>
                <a:r>
                  <a:t>प्रमाणीकरण</a:t>
                </a:r>
              </a:p>
            </p:txBody>
          </p:sp>
        </p:grpSp>
        <p:sp>
          <p:nvSpPr>
            <p:cNvPr id="324" name="Line"/>
            <p:cNvSpPr/>
            <p:nvPr/>
          </p:nvSpPr>
          <p:spPr>
            <a:xfrm>
              <a:off x="999541" y="654500"/>
              <a:ext cx="469671" cy="384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21600"/>
                  </a:lnTo>
                  <a:cubicBezTo>
                    <a:pt x="6103" y="12904"/>
                    <a:pt x="13415" y="5592"/>
                    <a:pt x="21600" y="0"/>
                  </a:cubicBezTo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26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10</a:t>
            </a:fld>
            <a:endParaRPr/>
          </a:p>
        </p:txBody>
      </p:sp>
      <p:pic>
        <p:nvPicPr>
          <p:cNvPr id="31" name="Picture 30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51362" y="1"/>
            <a:ext cx="6192638" cy="858128"/>
          </a:xfrm>
          <a:prstGeom prst="rect">
            <a:avLst/>
          </a:prstGeom>
        </p:spPr>
      </p:pic>
      <p:sp>
        <p:nvSpPr>
          <p:cNvPr id="32" name="TextBox 6"/>
          <p:cNvSpPr txBox="1"/>
          <p:nvPr/>
        </p:nvSpPr>
        <p:spPr>
          <a:xfrm>
            <a:off x="590844" y="214837"/>
            <a:ext cx="2096086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defTabSz="457200">
              <a:defRPr sz="43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487777">
              <a:spcBef>
                <a:spcPts val="200"/>
              </a:spcBef>
              <a:defRPr sz="2040">
                <a:solidFill>
                  <a:srgbClr val="FFFFFF"/>
                </a:solidFill>
              </a:defRPr>
            </a:pPr>
            <a:r>
              <a:rPr lang="hi-IN" sz="2000" dirty="0">
                <a:solidFill>
                  <a:srgbClr val="0070C0"/>
                </a:solidFill>
              </a:rPr>
              <a:t>सफाई अकादमी: प्रमाणीकरण के साथ एक पाठ्यक्रम </a:t>
            </a:r>
            <a:endParaRPr sz="2000" b="1">
              <a:solidFill>
                <a:srgbClr val="0070C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0"/>
            <a:ext cx="351692" cy="84406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34" name="Picture 33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69120"/>
            <a:ext cx="9144000" cy="402948"/>
          </a:xfrm>
          <a:prstGeom prst="rect">
            <a:avLst/>
          </a:prstGeom>
        </p:spPr>
      </p:pic>
      <p:sp>
        <p:nvSpPr>
          <p:cNvPr id="35" name="Content Placeholder 3"/>
          <p:cNvSpPr txBox="1"/>
          <p:nvPr/>
        </p:nvSpPr>
        <p:spPr>
          <a:xfrm>
            <a:off x="600222" y="2885049"/>
            <a:ext cx="2819400" cy="990600"/>
          </a:xfrm>
          <a:prstGeom prst="rect">
            <a:avLst/>
          </a:prstGeom>
          <a:solidFill>
            <a:srgbClr val="C6D9F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>
            <a:lvl1pPr algn="ctr">
              <a:spcBef>
                <a:spcPts val="300"/>
              </a:spcBef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2000"/>
              <a:t> पाठ्यक्रम का एक हिस्सा सफाई बनाओ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2" name="Diagram 5"/>
          <p:cNvGrpSpPr/>
          <p:nvPr/>
        </p:nvGrpSpPr>
        <p:grpSpPr>
          <a:xfrm>
            <a:off x="1003495" y="1555749"/>
            <a:ext cx="7010401" cy="4381500"/>
            <a:chOff x="0" y="0"/>
            <a:chExt cx="7010400" cy="4381499"/>
          </a:xfrm>
        </p:grpSpPr>
        <p:sp>
          <p:nvSpPr>
            <p:cNvPr id="333" name="Shape"/>
            <p:cNvSpPr/>
            <p:nvPr/>
          </p:nvSpPr>
          <p:spPr>
            <a:xfrm>
              <a:off x="0" y="0"/>
              <a:ext cx="7010400" cy="4381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400" y="12000"/>
                    <a:pt x="8475" y="5700"/>
                    <a:pt x="18225" y="2700"/>
                  </a:cubicBezTo>
                  <a:lnTo>
                    <a:pt x="18035" y="0"/>
                  </a:lnTo>
                  <a:lnTo>
                    <a:pt x="21600" y="4320"/>
                  </a:lnTo>
                  <a:lnTo>
                    <a:pt x="18795" y="10800"/>
                  </a:lnTo>
                  <a:lnTo>
                    <a:pt x="18605" y="8100"/>
                  </a:lnTo>
                  <a:cubicBezTo>
                    <a:pt x="9802" y="9300"/>
                    <a:pt x="3600" y="13800"/>
                    <a:pt x="0" y="21600"/>
                  </a:cubicBezTo>
                  <a:close/>
                </a:path>
              </a:pathLst>
            </a:custGeom>
            <a:solidFill>
              <a:srgbClr val="CFD7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u="sng"/>
            </a:p>
          </p:txBody>
        </p:sp>
        <p:sp>
          <p:nvSpPr>
            <p:cNvPr id="334" name="Circle"/>
            <p:cNvSpPr/>
            <p:nvPr/>
          </p:nvSpPr>
          <p:spPr>
            <a:xfrm>
              <a:off x="690523" y="3258083"/>
              <a:ext cx="161241" cy="161241"/>
            </a:xfrm>
            <a:prstGeom prst="ellipse">
              <a:avLst/>
            </a:prstGeom>
            <a:solidFill>
              <a:schemeClr val="accent1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u="sng"/>
            </a:p>
          </p:txBody>
        </p:sp>
        <p:sp>
          <p:nvSpPr>
            <p:cNvPr id="335" name="आज खरीद अधिकारियों को क्या खरीदना है पर कम ज्ञान है"/>
            <p:cNvSpPr txBox="1"/>
            <p:nvPr/>
          </p:nvSpPr>
          <p:spPr>
            <a:xfrm>
              <a:off x="955430" y="3521582"/>
              <a:ext cx="2725615" cy="3877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defTabSz="622300">
                <a:lnSpc>
                  <a:spcPct val="90000"/>
                </a:lnSpc>
                <a:spcBef>
                  <a:spcPts val="500"/>
                </a:spcBef>
                <a:defRPr sz="1400"/>
              </a:lvl1pPr>
            </a:lstStyle>
            <a:p>
              <a:r>
                <a:t>आज खरीद अधिकारियों को क्या खरीदना है पर कम ज्ञान है</a:t>
              </a:r>
            </a:p>
          </p:txBody>
        </p:sp>
        <p:sp>
          <p:nvSpPr>
            <p:cNvPr id="336" name="Circle"/>
            <p:cNvSpPr/>
            <p:nvPr/>
          </p:nvSpPr>
          <p:spPr>
            <a:xfrm>
              <a:off x="1829714" y="2238947"/>
              <a:ext cx="280417" cy="280417"/>
            </a:xfrm>
            <a:prstGeom prst="ellipse">
              <a:avLst/>
            </a:prstGeom>
            <a:solidFill>
              <a:srgbClr val="7030A0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u="sng"/>
            </a:p>
          </p:txBody>
        </p:sp>
        <p:sp>
          <p:nvSpPr>
            <p:cNvPr id="337" name="अधिकारियों को शिक्षित करें कि किस चीज को सर्वश्रेष्ठ सेवा प्रदान करने की जरूरत है और सही लागत पर"/>
            <p:cNvSpPr txBox="1"/>
            <p:nvPr/>
          </p:nvSpPr>
          <p:spPr>
            <a:xfrm>
              <a:off x="2213436" y="2620010"/>
              <a:ext cx="4604705" cy="3877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defTabSz="622300">
                <a:lnSpc>
                  <a:spcPct val="90000"/>
                </a:lnSpc>
                <a:spcBef>
                  <a:spcPts val="500"/>
                </a:spcBef>
                <a:defRPr sz="1400"/>
              </a:lvl1pPr>
            </a:lstStyle>
            <a:p>
              <a:r>
                <a:t>अधिकारियों को शिक्षित करें कि किस चीज को सर्वश्रेष्ठ सेवा प्रदान करने की जरूरत है और सही लागत पर</a:t>
              </a:r>
            </a:p>
          </p:txBody>
        </p:sp>
        <p:sp>
          <p:nvSpPr>
            <p:cNvPr id="338" name="Circle"/>
            <p:cNvSpPr/>
            <p:nvPr/>
          </p:nvSpPr>
          <p:spPr>
            <a:xfrm>
              <a:off x="3284372" y="1487958"/>
              <a:ext cx="371553" cy="37155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u="sng"/>
            </a:p>
          </p:txBody>
        </p:sp>
        <p:sp>
          <p:nvSpPr>
            <p:cNvPr id="339" name="निविदा विनिर्देश तैयार करना"/>
            <p:cNvSpPr txBox="1"/>
            <p:nvPr/>
          </p:nvSpPr>
          <p:spPr>
            <a:xfrm>
              <a:off x="3582688" y="1898815"/>
              <a:ext cx="2039700" cy="1938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defTabSz="622300">
                <a:lnSpc>
                  <a:spcPct val="90000"/>
                </a:lnSpc>
                <a:spcBef>
                  <a:spcPts val="500"/>
                </a:spcBef>
                <a:defRPr sz="1400"/>
              </a:lvl1pPr>
            </a:lstStyle>
            <a:p>
              <a:r>
                <a:t>निविदा विनिर्देश तैयार करना</a:t>
              </a:r>
            </a:p>
          </p:txBody>
        </p:sp>
        <p:sp>
          <p:nvSpPr>
            <p:cNvPr id="340" name="Circle"/>
            <p:cNvSpPr/>
            <p:nvPr/>
          </p:nvSpPr>
          <p:spPr>
            <a:xfrm>
              <a:off x="4868721" y="991095"/>
              <a:ext cx="497739" cy="497739"/>
            </a:xfrm>
            <a:prstGeom prst="ellipse">
              <a:avLst/>
            </a:prstGeom>
            <a:solidFill>
              <a:srgbClr val="002060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u="sng"/>
            </a:p>
          </p:txBody>
        </p:sp>
        <p:sp>
          <p:nvSpPr>
            <p:cNvPr id="341" name="पैसे की बचत"/>
            <p:cNvSpPr txBox="1"/>
            <p:nvPr/>
          </p:nvSpPr>
          <p:spPr>
            <a:xfrm>
              <a:off x="4788288" y="1521139"/>
              <a:ext cx="2161034" cy="1992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defTabSz="800100">
                <a:lnSpc>
                  <a:spcPct val="90000"/>
                </a:lnSpc>
                <a:spcBef>
                  <a:spcPts val="700"/>
                </a:spcBef>
                <a:defRPr sz="1400"/>
              </a:lvl1pPr>
            </a:lstStyle>
            <a:p>
              <a:r>
                <a:t>पैसे की बचत</a:t>
              </a:r>
            </a:p>
          </p:txBody>
        </p:sp>
      </p:grpSp>
      <p:pic>
        <p:nvPicPr>
          <p:cNvPr id="18" name="Picture 17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51362" y="1"/>
            <a:ext cx="6192638" cy="858128"/>
          </a:xfrm>
          <a:prstGeom prst="rect">
            <a:avLst/>
          </a:prstGeom>
        </p:spPr>
      </p:pic>
      <p:sp>
        <p:nvSpPr>
          <p:cNvPr id="19" name="TextBox 6"/>
          <p:cNvSpPr txBox="1"/>
          <p:nvPr/>
        </p:nvSpPr>
        <p:spPr>
          <a:xfrm>
            <a:off x="590844" y="214837"/>
            <a:ext cx="2264898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defTabSz="457200">
              <a:defRPr sz="43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487777">
              <a:spcBef>
                <a:spcPts val="200"/>
              </a:spcBef>
              <a:defRPr sz="2040">
                <a:solidFill>
                  <a:srgbClr val="FFFFFF"/>
                </a:solidFill>
              </a:defRPr>
            </a:pPr>
            <a:r>
              <a:rPr lang="hi-IN" sz="2000" dirty="0">
                <a:solidFill>
                  <a:srgbClr val="0070C0"/>
                </a:solidFill>
              </a:rPr>
              <a:t>सही उपकरण की सही कीमत पर खरीद </a:t>
            </a:r>
            <a:endParaRPr sz="2000" b="1">
              <a:solidFill>
                <a:srgbClr val="0070C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0"/>
            <a:ext cx="351692" cy="84406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21" name="Picture 20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69120"/>
            <a:ext cx="9144000" cy="402948"/>
          </a:xfrm>
          <a:prstGeom prst="rect">
            <a:avLst/>
          </a:prstGeom>
        </p:spPr>
      </p:pic>
      <p:sp>
        <p:nvSpPr>
          <p:cNvPr id="343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11</a:t>
            </a:fld>
            <a:endParaRPr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57897" y="5266553"/>
            <a:ext cx="1196477" cy="1198788"/>
          </a:xfrm>
          <a:prstGeom prst="rect">
            <a:avLst/>
          </a:prstGeom>
          <a:ln w="12700">
            <a:miter lim="400000"/>
          </a:ln>
        </p:spPr>
      </p:pic>
      <p:sp>
        <p:nvSpPr>
          <p:cNvPr id="375" name="Rectangle 4"/>
          <p:cNvSpPr txBox="1"/>
          <p:nvPr/>
        </p:nvSpPr>
        <p:spPr>
          <a:xfrm>
            <a:off x="703276" y="2706383"/>
            <a:ext cx="92396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defTabSz="639851">
              <a:defRPr sz="2400">
                <a:solidFill>
                  <a:srgbClr val="FFFFFF"/>
                </a:solidFill>
              </a:defRPr>
            </a:lvl1pPr>
          </a:lstStyle>
          <a:p>
            <a:endParaRPr/>
          </a:p>
        </p:txBody>
      </p:sp>
      <p:pic>
        <p:nvPicPr>
          <p:cNvPr id="35" name="Picture 34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51362" y="1"/>
            <a:ext cx="6192638" cy="858128"/>
          </a:xfrm>
          <a:prstGeom prst="rect">
            <a:avLst/>
          </a:prstGeom>
        </p:spPr>
      </p:pic>
      <p:sp>
        <p:nvSpPr>
          <p:cNvPr id="36" name="TextBox 6"/>
          <p:cNvSpPr txBox="1"/>
          <p:nvPr/>
        </p:nvSpPr>
        <p:spPr>
          <a:xfrm>
            <a:off x="590844" y="214837"/>
            <a:ext cx="2264898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defTabSz="457200">
              <a:defRPr sz="43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487777">
              <a:spcBef>
                <a:spcPts val="200"/>
              </a:spcBef>
              <a:defRPr sz="2040">
                <a:solidFill>
                  <a:srgbClr val="FFFFFF"/>
                </a:solidFill>
              </a:defRPr>
            </a:pPr>
            <a:r>
              <a:rPr lang="hi-IN" sz="1600" dirty="0">
                <a:solidFill>
                  <a:srgbClr val="0070C0"/>
                </a:solidFill>
              </a:rPr>
              <a:t>सफाई और लागत विश्लेषण पर मानकों की स्थापना</a:t>
            </a:r>
          </a:p>
        </p:txBody>
      </p:sp>
      <p:sp>
        <p:nvSpPr>
          <p:cNvPr id="37" name="Rectangle 36"/>
          <p:cNvSpPr/>
          <p:nvPr/>
        </p:nvSpPr>
        <p:spPr>
          <a:xfrm>
            <a:off x="0" y="0"/>
            <a:ext cx="351692" cy="84406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38" name="Picture 37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469120"/>
            <a:ext cx="9144000" cy="402948"/>
          </a:xfrm>
          <a:prstGeom prst="rect">
            <a:avLst/>
          </a:prstGeom>
        </p:spPr>
      </p:pic>
      <p:sp>
        <p:nvSpPr>
          <p:cNvPr id="377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12</a:t>
            </a:fld>
            <a:endParaRPr/>
          </a:p>
        </p:txBody>
      </p:sp>
      <p:grpSp>
        <p:nvGrpSpPr>
          <p:cNvPr id="44" name="Group 43"/>
          <p:cNvGrpSpPr/>
          <p:nvPr/>
        </p:nvGrpSpPr>
        <p:grpSpPr>
          <a:xfrm>
            <a:off x="746134" y="1248677"/>
            <a:ext cx="7620002" cy="4046905"/>
            <a:chOff x="200034" y="1248677"/>
            <a:chExt cx="7620002" cy="4046905"/>
          </a:xfrm>
        </p:grpSpPr>
        <p:sp>
          <p:nvSpPr>
            <p:cNvPr id="347" name="Rounded Rectangle"/>
            <p:cNvSpPr/>
            <p:nvPr/>
          </p:nvSpPr>
          <p:spPr>
            <a:xfrm>
              <a:off x="4074579" y="3993575"/>
              <a:ext cx="3669260" cy="1302007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000"/>
              </a:srgbClr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800100">
                <a:lnSpc>
                  <a:spcPct val="90000"/>
                </a:lnSpc>
                <a:spcBef>
                  <a:spcPts val="500"/>
                </a:spcBef>
              </a:pPr>
              <a:endParaRPr/>
            </a:p>
          </p:txBody>
        </p:sp>
        <p:sp>
          <p:nvSpPr>
            <p:cNvPr id="348" name="कलाकारों और गैर-कलाकारों की पहचान"/>
            <p:cNvSpPr txBox="1"/>
            <p:nvPr/>
          </p:nvSpPr>
          <p:spPr>
            <a:xfrm>
              <a:off x="5553075" y="4347678"/>
              <a:ext cx="2162162" cy="6755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87630" tIns="87630" rIns="87630" bIns="87630" numCol="1" anchor="t">
              <a:spAutoFit/>
            </a:bodyPr>
            <a:lstStyle/>
            <a:p>
              <a:pPr marL="171450" lvl="1" indent="-171450" defTabSz="800100">
                <a:lnSpc>
                  <a:spcPct val="90000"/>
                </a:lnSpc>
                <a:spcBef>
                  <a:spcPts val="300"/>
                </a:spcBef>
                <a:buSzPct val="100000"/>
                <a:buFont typeface="Arial"/>
                <a:buChar char="•"/>
              </a:pPr>
              <a:r>
                <a:t>कलाकारों और गैर-कलाकारों की पहचान</a:t>
              </a:r>
            </a:p>
          </p:txBody>
        </p:sp>
        <p:sp>
          <p:nvSpPr>
            <p:cNvPr id="350" name="Rounded Rectangle"/>
            <p:cNvSpPr/>
            <p:nvPr/>
          </p:nvSpPr>
          <p:spPr>
            <a:xfrm>
              <a:off x="200034" y="3920481"/>
              <a:ext cx="3426174" cy="1302006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000"/>
              </a:srgbClr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711200">
                <a:lnSpc>
                  <a:spcPct val="90000"/>
                </a:lnSpc>
                <a:spcBef>
                  <a:spcPts val="500"/>
                </a:spcBef>
                <a:defRPr sz="1600"/>
              </a:pPr>
              <a:endParaRPr/>
            </a:p>
          </p:txBody>
        </p:sp>
        <p:sp>
          <p:nvSpPr>
            <p:cNvPr id="351" name="लागत नियंत्रण विधियों की लागत और निष्पादन का मूल्यांकन"/>
            <p:cNvSpPr txBox="1"/>
            <p:nvPr/>
          </p:nvSpPr>
          <p:spPr>
            <a:xfrm>
              <a:off x="285785" y="4198385"/>
              <a:ext cx="2095465" cy="7879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60960" tIns="60960" rIns="60960" bIns="60960" numCol="1" anchor="t">
              <a:spAutoFit/>
            </a:bodyPr>
            <a:lstStyle/>
            <a:p>
              <a:pPr marL="171450" lvl="1" indent="-171450" defTabSz="711200">
                <a:lnSpc>
                  <a:spcPct val="90000"/>
                </a:lnSpc>
                <a:spcBef>
                  <a:spcPts val="200"/>
                </a:spcBef>
                <a:buSzPct val="100000"/>
                <a:buFont typeface="Arial"/>
                <a:buChar char="•"/>
                <a:defRPr sz="1600"/>
              </a:pPr>
              <a:r>
                <a:t>लागत नियंत्रण विधियों की लागत और निष्पादन का मूल्यांकन</a:t>
              </a:r>
            </a:p>
          </p:txBody>
        </p:sp>
        <p:sp>
          <p:nvSpPr>
            <p:cNvPr id="353" name="Rounded Rectangle"/>
            <p:cNvSpPr/>
            <p:nvPr/>
          </p:nvSpPr>
          <p:spPr>
            <a:xfrm>
              <a:off x="4062115" y="1248677"/>
              <a:ext cx="3757921" cy="1302006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000"/>
              </a:srgbClr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711200">
                <a:lnSpc>
                  <a:spcPct val="90000"/>
                </a:lnSpc>
                <a:spcBef>
                  <a:spcPts val="500"/>
                </a:spcBef>
                <a:defRPr sz="1600"/>
              </a:pPr>
              <a:endParaRPr/>
            </a:p>
          </p:txBody>
        </p:sp>
        <p:sp>
          <p:nvSpPr>
            <p:cNvPr id="354" name="प्रत्येक सफाई गतिविधि के लिए सूची की जांच करें"/>
            <p:cNvSpPr txBox="1"/>
            <p:nvPr/>
          </p:nvSpPr>
          <p:spPr>
            <a:xfrm>
              <a:off x="5580044" y="1467778"/>
              <a:ext cx="1925656" cy="7879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60960" tIns="60960" rIns="60960" bIns="60960" numCol="1" anchor="t">
              <a:spAutoFit/>
            </a:bodyPr>
            <a:lstStyle/>
            <a:p>
              <a:pPr marL="171450" lvl="1" indent="-171450" defTabSz="711200">
                <a:lnSpc>
                  <a:spcPct val="90000"/>
                </a:lnSpc>
                <a:spcBef>
                  <a:spcPts val="200"/>
                </a:spcBef>
                <a:buSzPct val="100000"/>
                <a:buFont typeface="Arial"/>
                <a:buChar char="•"/>
                <a:defRPr sz="1600"/>
              </a:pPr>
              <a:r>
                <a:t>प्रत्येक सफाई गतिविधि के लिए सूची की जांच करें</a:t>
              </a:r>
            </a:p>
          </p:txBody>
        </p:sp>
        <p:sp>
          <p:nvSpPr>
            <p:cNvPr id="356" name="Rounded Rectangle"/>
            <p:cNvSpPr/>
            <p:nvPr/>
          </p:nvSpPr>
          <p:spPr>
            <a:xfrm>
              <a:off x="282963" y="1267763"/>
              <a:ext cx="2942035" cy="1302007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000"/>
              </a:srgbClr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711200">
                <a:lnSpc>
                  <a:spcPct val="90000"/>
                </a:lnSpc>
                <a:spcBef>
                  <a:spcPts val="500"/>
                </a:spcBef>
                <a:defRPr sz="1600"/>
              </a:pPr>
              <a:endParaRPr/>
            </a:p>
          </p:txBody>
        </p:sp>
        <p:sp>
          <p:nvSpPr>
            <p:cNvPr id="357" name="सेवा स्तर समझौतों का मसौदा तैयार करना"/>
            <p:cNvSpPr txBox="1"/>
            <p:nvPr/>
          </p:nvSpPr>
          <p:spPr>
            <a:xfrm>
              <a:off x="597313" y="1477338"/>
              <a:ext cx="1869662" cy="7879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60960" tIns="60960" rIns="60960" bIns="60960" numCol="1" anchor="t">
              <a:spAutoFit/>
            </a:bodyPr>
            <a:lstStyle/>
            <a:p>
              <a:pPr marL="171450" lvl="1" indent="-171450" defTabSz="711200">
                <a:lnSpc>
                  <a:spcPct val="90000"/>
                </a:lnSpc>
                <a:spcBef>
                  <a:spcPts val="200"/>
                </a:spcBef>
                <a:buSzPct val="100000"/>
                <a:buFont typeface="Arial"/>
                <a:buChar char="•"/>
                <a:defRPr sz="1600"/>
              </a:pPr>
              <a:r>
                <a:t>सेवा स्तर समझौतों का मसौदा तैयार करना</a:t>
              </a:r>
            </a:p>
          </p:txBody>
        </p:sp>
        <p:sp>
          <p:nvSpPr>
            <p:cNvPr id="359" name="Shape"/>
            <p:cNvSpPr/>
            <p:nvPr/>
          </p:nvSpPr>
          <p:spPr>
            <a:xfrm>
              <a:off x="2207570" y="1480595"/>
              <a:ext cx="1761778" cy="1761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9671"/>
                    <a:pt x="9671" y="0"/>
                    <a:pt x="21600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844550">
                <a:lnSpc>
                  <a:spcPct val="90000"/>
                </a:lnSpc>
                <a:spcBef>
                  <a:spcPts val="1300"/>
                </a:spcBef>
                <a:defRPr sz="19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62" name="Shape"/>
            <p:cNvSpPr/>
            <p:nvPr/>
          </p:nvSpPr>
          <p:spPr>
            <a:xfrm rot="5400000">
              <a:off x="4050721" y="1480596"/>
              <a:ext cx="1761778" cy="1761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9671"/>
                    <a:pt x="9671" y="0"/>
                    <a:pt x="21600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844550">
                <a:lnSpc>
                  <a:spcPct val="90000"/>
                </a:lnSpc>
                <a:spcBef>
                  <a:spcPts val="1300"/>
                </a:spcBef>
                <a:defRPr sz="1900"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367" name="Group"/>
            <p:cNvGrpSpPr/>
            <p:nvPr/>
          </p:nvGrpSpPr>
          <p:grpSpPr>
            <a:xfrm>
              <a:off x="4050721" y="3323745"/>
              <a:ext cx="2874539" cy="1761779"/>
              <a:chOff x="0" y="-1"/>
              <a:chExt cx="2874535" cy="1761776"/>
            </a:xfrm>
          </p:grpSpPr>
          <p:sp>
            <p:nvSpPr>
              <p:cNvPr id="365" name="Shape"/>
              <p:cNvSpPr/>
              <p:nvPr/>
            </p:nvSpPr>
            <p:spPr>
              <a:xfrm rot="10800000">
                <a:off x="0" y="-1"/>
                <a:ext cx="1761774" cy="17617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9671"/>
                      <a:pt x="9671" y="0"/>
                      <a:pt x="21600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844550">
                  <a:lnSpc>
                    <a:spcPct val="90000"/>
                  </a:lnSpc>
                  <a:spcBef>
                    <a:spcPts val="1300"/>
                  </a:spcBef>
                  <a:defRPr sz="19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66" name="जवाबदेही"/>
              <p:cNvSpPr txBox="1"/>
              <p:nvPr/>
            </p:nvSpPr>
            <p:spPr>
              <a:xfrm>
                <a:off x="1628773" y="339225"/>
                <a:ext cx="1245762" cy="53604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135128" tIns="135128" rIns="135128" bIns="135128" numCol="1" anchor="ctr">
                <a:spAutoFit/>
              </a:bodyPr>
              <a:lstStyle>
                <a:lvl1pPr marL="342899" indent="-342899" algn="ctr" defTabSz="844550">
                  <a:lnSpc>
                    <a:spcPct val="90000"/>
                  </a:lnSpc>
                  <a:spcBef>
                    <a:spcPts val="700"/>
                  </a:spcBef>
                  <a:buSzPct val="100000"/>
                  <a:buFont typeface="Arial"/>
                  <a:buChar char="•"/>
                  <a:defRPr sz="1900">
                    <a:solidFill>
                      <a:srgbClr val="FFFFFF"/>
                    </a:solidFill>
                  </a:defRPr>
                </a:lvl1pPr>
              </a:lstStyle>
              <a:p>
                <a:pPr algn="l"/>
                <a:endParaRPr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70" name="Group"/>
            <p:cNvGrpSpPr/>
            <p:nvPr/>
          </p:nvGrpSpPr>
          <p:grpSpPr>
            <a:xfrm>
              <a:off x="1113859" y="3305531"/>
              <a:ext cx="2855489" cy="1779993"/>
              <a:chOff x="-1093710" y="-1"/>
              <a:chExt cx="2855486" cy="1779991"/>
            </a:xfrm>
          </p:grpSpPr>
          <p:sp>
            <p:nvSpPr>
              <p:cNvPr id="368" name="Shape"/>
              <p:cNvSpPr/>
              <p:nvPr/>
            </p:nvSpPr>
            <p:spPr>
              <a:xfrm rot="16200000">
                <a:off x="1" y="18215"/>
                <a:ext cx="1761775" cy="17617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9671"/>
                      <a:pt x="9671" y="0"/>
                      <a:pt x="21600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844550">
                  <a:lnSpc>
                    <a:spcPct val="90000"/>
                  </a:lnSpc>
                  <a:spcBef>
                    <a:spcPts val="1300"/>
                  </a:spcBef>
                  <a:defRPr sz="19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69" name="लागत विश्लेषण"/>
              <p:cNvSpPr txBox="1"/>
              <p:nvPr/>
            </p:nvSpPr>
            <p:spPr>
              <a:xfrm>
                <a:off x="-1093710" y="-1"/>
                <a:ext cx="1245762" cy="53604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135128" tIns="135128" rIns="135128" bIns="135128" numCol="1" anchor="ctr">
                <a:spAutoFit/>
              </a:bodyPr>
              <a:lstStyle>
                <a:lvl1pPr marL="342899" indent="-342899" algn="ctr" defTabSz="844550">
                  <a:lnSpc>
                    <a:spcPct val="90000"/>
                  </a:lnSpc>
                  <a:spcBef>
                    <a:spcPts val="700"/>
                  </a:spcBef>
                  <a:buSzPct val="100000"/>
                  <a:buFont typeface="Arial"/>
                  <a:buChar char="•"/>
                  <a:defRPr sz="1900">
                    <a:solidFill>
                      <a:srgbClr val="FFFFFF"/>
                    </a:solidFill>
                  </a:defRPr>
                </a:lvl1pPr>
              </a:lstStyle>
              <a:p>
                <a:pPr algn="l"/>
                <a:endParaRPr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71" name="Shape"/>
            <p:cNvSpPr/>
            <p:nvPr/>
          </p:nvSpPr>
          <p:spPr>
            <a:xfrm>
              <a:off x="3738952" y="2949929"/>
              <a:ext cx="557113" cy="231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9671"/>
                    <a:pt x="4706" y="0"/>
                    <a:pt x="10510" y="0"/>
                  </a:cubicBezTo>
                  <a:cubicBezTo>
                    <a:pt x="14986" y="0"/>
                    <a:pt x="18971" y="5826"/>
                    <a:pt x="20439" y="14517"/>
                  </a:cubicBezTo>
                  <a:lnTo>
                    <a:pt x="21600" y="14516"/>
                  </a:lnTo>
                  <a:lnTo>
                    <a:pt x="19739" y="21600"/>
                  </a:lnTo>
                  <a:lnTo>
                    <a:pt x="16473" y="14516"/>
                  </a:lnTo>
                  <a:lnTo>
                    <a:pt x="17570" y="14516"/>
                  </a:lnTo>
                  <a:lnTo>
                    <a:pt x="17570" y="14516"/>
                  </a:lnTo>
                  <a:cubicBezTo>
                    <a:pt x="15555" y="6947"/>
                    <a:pt x="10761" y="3981"/>
                    <a:pt x="6862" y="7894"/>
                  </a:cubicBezTo>
                  <a:cubicBezTo>
                    <a:pt x="4222" y="10543"/>
                    <a:pt x="2563" y="15830"/>
                    <a:pt x="2563" y="21600"/>
                  </a:cubicBezTo>
                  <a:close/>
                </a:path>
              </a:pathLst>
            </a:custGeom>
            <a:solidFill>
              <a:srgbClr val="B1C0DA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700"/>
                </a:spcBef>
                <a:defRPr sz="3200"/>
              </a:pPr>
              <a:endParaRPr/>
            </a:p>
          </p:txBody>
        </p:sp>
        <p:sp>
          <p:nvSpPr>
            <p:cNvPr id="372" name="Shape"/>
            <p:cNvSpPr/>
            <p:nvPr/>
          </p:nvSpPr>
          <p:spPr>
            <a:xfrm rot="10800000">
              <a:off x="3724002" y="3384776"/>
              <a:ext cx="557113" cy="231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9671"/>
                    <a:pt x="4706" y="0"/>
                    <a:pt x="10510" y="0"/>
                  </a:cubicBezTo>
                  <a:cubicBezTo>
                    <a:pt x="14986" y="0"/>
                    <a:pt x="18971" y="5826"/>
                    <a:pt x="20439" y="14517"/>
                  </a:cubicBezTo>
                  <a:lnTo>
                    <a:pt x="21600" y="14516"/>
                  </a:lnTo>
                  <a:lnTo>
                    <a:pt x="19739" y="21600"/>
                  </a:lnTo>
                  <a:lnTo>
                    <a:pt x="16473" y="14516"/>
                  </a:lnTo>
                  <a:lnTo>
                    <a:pt x="17570" y="14516"/>
                  </a:lnTo>
                  <a:lnTo>
                    <a:pt x="17570" y="14516"/>
                  </a:lnTo>
                  <a:cubicBezTo>
                    <a:pt x="15555" y="6947"/>
                    <a:pt x="10761" y="3981"/>
                    <a:pt x="6862" y="7894"/>
                  </a:cubicBezTo>
                  <a:cubicBezTo>
                    <a:pt x="4222" y="10543"/>
                    <a:pt x="2563" y="15830"/>
                    <a:pt x="2563" y="21600"/>
                  </a:cubicBezTo>
                  <a:close/>
                </a:path>
              </a:pathLst>
            </a:custGeom>
            <a:solidFill>
              <a:srgbClr val="B1C0DA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700"/>
                </a:spcBef>
                <a:defRPr sz="3200"/>
              </a:pPr>
              <a:endParaRPr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819400" y="2314575"/>
              <a:ext cx="971550" cy="646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r>
                <a:rPr lang="hi-IN" dirty="0">
                  <a:solidFill>
                    <a:schemeClr val="bg1"/>
                  </a:solidFill>
                </a:rPr>
                <a:t>प्रक्रिया का पालन 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286250" y="2314575"/>
              <a:ext cx="971550" cy="646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r>
                <a:rPr lang="hi-IN" dirty="0">
                  <a:solidFill>
                    <a:schemeClr val="bg1"/>
                  </a:solidFill>
                </a:rPr>
                <a:t>चेक सूचियां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819400" y="3590925"/>
              <a:ext cx="971550" cy="646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r>
                <a:rPr lang="hi-IN" dirty="0">
                  <a:solidFill>
                    <a:schemeClr val="bg1"/>
                  </a:solidFill>
                </a:rPr>
                <a:t>लागत विश्लेषण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286250" y="3590925"/>
              <a:ext cx="971550" cy="646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r>
                <a:rPr lang="hi-IN" dirty="0">
                  <a:solidFill>
                    <a:schemeClr val="bg1"/>
                  </a:solidFill>
                </a:rPr>
                <a:t>जवाब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hi-IN" dirty="0">
                  <a:solidFill>
                    <a:schemeClr val="bg1"/>
                  </a:solidFill>
                </a:rPr>
                <a:t>देही</a:t>
              </a:r>
            </a:p>
          </p:txBody>
        </p:sp>
      </p:grp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" name="Content Placeholder 4"/>
          <p:cNvGrpSpPr/>
          <p:nvPr/>
        </p:nvGrpSpPr>
        <p:grpSpPr>
          <a:xfrm>
            <a:off x="2329936" y="1283937"/>
            <a:ext cx="4512543" cy="4862979"/>
            <a:chOff x="121" y="-1"/>
            <a:chExt cx="3960466" cy="4268029"/>
          </a:xfrm>
        </p:grpSpPr>
        <p:sp>
          <p:nvSpPr>
            <p:cNvPr id="381" name="Oval"/>
            <p:cNvSpPr/>
            <p:nvPr/>
          </p:nvSpPr>
          <p:spPr>
            <a:xfrm>
              <a:off x="150168" y="155679"/>
              <a:ext cx="3649059" cy="1267271"/>
            </a:xfrm>
            <a:prstGeom prst="ellipse">
              <a:avLst/>
            </a:prstGeom>
            <a:solidFill>
              <a:srgbClr val="C0CCE1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700"/>
                </a:spcBef>
                <a:defRPr sz="3200"/>
              </a:pPr>
              <a:endParaRPr/>
            </a:p>
          </p:txBody>
        </p:sp>
        <p:sp>
          <p:nvSpPr>
            <p:cNvPr id="382" name="Shape"/>
            <p:cNvSpPr/>
            <p:nvPr/>
          </p:nvSpPr>
          <p:spPr>
            <a:xfrm>
              <a:off x="1626764" y="3112169"/>
              <a:ext cx="707182" cy="745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360"/>
                  </a:moveTo>
                  <a:lnTo>
                    <a:pt x="5400" y="1136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1360"/>
                  </a:lnTo>
                  <a:lnTo>
                    <a:pt x="21600" y="1136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B1C0DA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700"/>
                </a:spcBef>
                <a:defRPr sz="3200"/>
              </a:pPr>
              <a:endParaRPr/>
            </a:p>
          </p:txBody>
        </p:sp>
        <p:sp>
          <p:nvSpPr>
            <p:cNvPr id="383" name="मूल्य सहेजें और परिणाम दिखाएं"/>
            <p:cNvSpPr txBox="1"/>
            <p:nvPr/>
          </p:nvSpPr>
          <p:spPr>
            <a:xfrm>
              <a:off x="283118" y="3822328"/>
              <a:ext cx="3394473" cy="4457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128015" tIns="128015" rIns="128015" bIns="128015" numCol="1" anchor="ctr">
              <a:spAutoFit/>
            </a:bodyPr>
            <a:lstStyle>
              <a:lvl1pPr marL="342900" indent="-342900" algn="ctr" defTabSz="800100">
                <a:lnSpc>
                  <a:spcPct val="90000"/>
                </a:lnSpc>
                <a:spcBef>
                  <a:spcPts val="700"/>
                </a:spcBef>
                <a:buSzPct val="100000"/>
                <a:buFont typeface="Arial"/>
                <a:buChar char="•"/>
              </a:lvl1pPr>
            </a:lstStyle>
            <a:p>
              <a:pPr marL="0" indent="0">
                <a:buNone/>
              </a:pPr>
              <a:r>
                <a:rPr dirty="0" err="1"/>
                <a:t>मूल्य</a:t>
              </a:r>
              <a:r>
                <a:rPr dirty="0"/>
                <a:t> </a:t>
              </a:r>
              <a:r>
                <a:rPr dirty="0" err="1"/>
                <a:t>सहेजें</a:t>
              </a:r>
              <a:r>
                <a:rPr dirty="0"/>
                <a:t> </a:t>
              </a:r>
              <a:r>
                <a:rPr dirty="0" err="1"/>
                <a:t>और</a:t>
              </a:r>
              <a:r>
                <a:rPr dirty="0"/>
                <a:t> </a:t>
              </a:r>
              <a:r>
                <a:rPr dirty="0" err="1"/>
                <a:t>परिणाम</a:t>
              </a:r>
              <a:r>
                <a:rPr dirty="0"/>
                <a:t> </a:t>
              </a:r>
              <a:r>
                <a:rPr dirty="0" err="1"/>
                <a:t>दिखाएं</a:t>
              </a:r>
              <a:endParaRPr dirty="0"/>
            </a:p>
          </p:txBody>
        </p:sp>
        <p:grpSp>
          <p:nvGrpSpPr>
            <p:cNvPr id="386" name="Group"/>
            <p:cNvGrpSpPr/>
            <p:nvPr/>
          </p:nvGrpSpPr>
          <p:grpSpPr>
            <a:xfrm>
              <a:off x="1476841" y="1520822"/>
              <a:ext cx="1272930" cy="1272930"/>
              <a:chOff x="0" y="0"/>
              <a:chExt cx="1272928" cy="1272928"/>
            </a:xfrm>
          </p:grpSpPr>
          <p:sp>
            <p:nvSpPr>
              <p:cNvPr id="384" name="Circle"/>
              <p:cNvSpPr/>
              <p:nvPr/>
            </p:nvSpPr>
            <p:spPr>
              <a:xfrm>
                <a:off x="0" y="0"/>
                <a:ext cx="1272928" cy="1272928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488950">
                  <a:lnSpc>
                    <a:spcPct val="90000"/>
                  </a:lnSpc>
                  <a:spcBef>
                    <a:spcPts val="1300"/>
                  </a:spcBef>
                  <a:defRPr sz="11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85" name="स्वच्छता की भावना पैदा करना"/>
              <p:cNvSpPr txBox="1"/>
              <p:nvPr/>
            </p:nvSpPr>
            <p:spPr>
              <a:xfrm>
                <a:off x="301119" y="438219"/>
                <a:ext cx="670689" cy="42589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13970" tIns="13970" rIns="13970" bIns="13970" numCol="1" anchor="ctr">
                <a:spAutoFit/>
              </a:bodyPr>
              <a:lstStyle>
                <a:lvl1pPr marL="342900" indent="-342900" algn="ctr" defTabSz="488950">
                  <a:lnSpc>
                    <a:spcPct val="90000"/>
                  </a:lnSpc>
                  <a:spcBef>
                    <a:spcPts val="400"/>
                  </a:spcBef>
                  <a:buSzPct val="100000"/>
                  <a:buFont typeface="Arial"/>
                  <a:buChar char="•"/>
                  <a:defRPr sz="1100">
                    <a:solidFill>
                      <a:srgbClr val="FFFFFF"/>
                    </a:solidFill>
                  </a:defRPr>
                </a:lvl1pPr>
              </a:lstStyle>
              <a:p>
                <a:pPr marL="0" indent="0">
                  <a:buNone/>
                </a:pPr>
                <a:r>
                  <a:rPr dirty="0" err="1"/>
                  <a:t>स्वच्छता</a:t>
                </a:r>
                <a:r>
                  <a:rPr dirty="0"/>
                  <a:t> </a:t>
                </a:r>
                <a:r>
                  <a:rPr dirty="0" err="1"/>
                  <a:t>की</a:t>
                </a:r>
                <a:r>
                  <a:rPr dirty="0"/>
                  <a:t> </a:t>
                </a:r>
                <a:r>
                  <a:rPr dirty="0" err="1"/>
                  <a:t>भावना</a:t>
                </a:r>
                <a:r>
                  <a:rPr dirty="0"/>
                  <a:t> </a:t>
                </a:r>
                <a:r>
                  <a:rPr dirty="0" err="1"/>
                  <a:t>पैदा</a:t>
                </a:r>
                <a:r>
                  <a:rPr dirty="0"/>
                  <a:t> </a:t>
                </a:r>
                <a:r>
                  <a:rPr dirty="0" err="1"/>
                  <a:t>करना</a:t>
                </a:r>
                <a:endParaRPr dirty="0"/>
              </a:p>
            </p:txBody>
          </p:sp>
        </p:grpSp>
        <p:grpSp>
          <p:nvGrpSpPr>
            <p:cNvPr id="389" name="Group"/>
            <p:cNvGrpSpPr/>
            <p:nvPr/>
          </p:nvGrpSpPr>
          <p:grpSpPr>
            <a:xfrm>
              <a:off x="485859" y="548037"/>
              <a:ext cx="1272930" cy="1272931"/>
              <a:chOff x="0" y="65592"/>
              <a:chExt cx="1272928" cy="1272929"/>
            </a:xfrm>
          </p:grpSpPr>
          <p:sp>
            <p:nvSpPr>
              <p:cNvPr id="387" name="Circle"/>
              <p:cNvSpPr/>
              <p:nvPr/>
            </p:nvSpPr>
            <p:spPr>
              <a:xfrm>
                <a:off x="0" y="65592"/>
                <a:ext cx="1272928" cy="1272929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488950">
                  <a:lnSpc>
                    <a:spcPct val="90000"/>
                  </a:lnSpc>
                  <a:spcBef>
                    <a:spcPts val="1300"/>
                  </a:spcBef>
                  <a:defRPr sz="11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88" name="सही सफाई विधियों पर विभिन्न क्षेत्रों को शिक्षित करें"/>
              <p:cNvSpPr txBox="1"/>
              <p:nvPr/>
            </p:nvSpPr>
            <p:spPr>
              <a:xfrm>
                <a:off x="222831" y="422255"/>
                <a:ext cx="827265" cy="55960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13970" tIns="13970" rIns="13970" bIns="13970" numCol="1" anchor="ctr">
                <a:spAutoFit/>
              </a:bodyPr>
              <a:lstStyle>
                <a:lvl1pPr marL="342900" indent="-342900" algn="ctr" defTabSz="488950">
                  <a:lnSpc>
                    <a:spcPct val="90000"/>
                  </a:lnSpc>
                  <a:spcBef>
                    <a:spcPts val="400"/>
                  </a:spcBef>
                  <a:buSzPct val="100000"/>
                  <a:buFont typeface="Arial"/>
                  <a:buChar char="•"/>
                  <a:defRPr sz="1100">
                    <a:solidFill>
                      <a:srgbClr val="FFFFFF"/>
                    </a:solidFill>
                  </a:defRPr>
                </a:lvl1pPr>
              </a:lstStyle>
              <a:p>
                <a:pPr marL="0" indent="0">
                  <a:buNone/>
                </a:pPr>
                <a:r>
                  <a:rPr dirty="0" err="1"/>
                  <a:t>सही</a:t>
                </a:r>
                <a:r>
                  <a:rPr dirty="0"/>
                  <a:t> </a:t>
                </a:r>
                <a:r>
                  <a:rPr dirty="0" err="1"/>
                  <a:t>सफाई</a:t>
                </a:r>
                <a:r>
                  <a:rPr dirty="0"/>
                  <a:t> </a:t>
                </a:r>
                <a:r>
                  <a:rPr dirty="0" err="1"/>
                  <a:t>विधियों</a:t>
                </a:r>
                <a:r>
                  <a:rPr dirty="0"/>
                  <a:t> </a:t>
                </a:r>
                <a:r>
                  <a:rPr dirty="0" err="1"/>
                  <a:t>पर</a:t>
                </a:r>
                <a:r>
                  <a:rPr dirty="0"/>
                  <a:t> </a:t>
                </a:r>
                <a:r>
                  <a:rPr dirty="0" err="1"/>
                  <a:t>विभिन्न</a:t>
                </a:r>
                <a:r>
                  <a:rPr dirty="0"/>
                  <a:t> </a:t>
                </a:r>
                <a:r>
                  <a:rPr dirty="0" err="1"/>
                  <a:t>क्षेत्रों</a:t>
                </a:r>
                <a:r>
                  <a:rPr dirty="0"/>
                  <a:t> </a:t>
                </a:r>
                <a:r>
                  <a:rPr dirty="0" err="1"/>
                  <a:t>को</a:t>
                </a:r>
                <a:r>
                  <a:rPr dirty="0"/>
                  <a:t> </a:t>
                </a:r>
                <a:r>
                  <a:rPr dirty="0" err="1"/>
                  <a:t>शिक्षित</a:t>
                </a:r>
                <a:r>
                  <a:rPr dirty="0"/>
                  <a:t> </a:t>
                </a:r>
                <a:r>
                  <a:rPr dirty="0" err="1"/>
                  <a:t>करें</a:t>
                </a:r>
                <a:endParaRPr dirty="0"/>
              </a:p>
            </p:txBody>
          </p:sp>
        </p:grpSp>
        <p:grpSp>
          <p:nvGrpSpPr>
            <p:cNvPr id="392" name="Group"/>
            <p:cNvGrpSpPr/>
            <p:nvPr/>
          </p:nvGrpSpPr>
          <p:grpSpPr>
            <a:xfrm>
              <a:off x="1867205" y="258079"/>
              <a:ext cx="1272930" cy="1272930"/>
              <a:chOff x="0" y="0"/>
              <a:chExt cx="1272928" cy="1272928"/>
            </a:xfrm>
          </p:grpSpPr>
          <p:sp>
            <p:nvSpPr>
              <p:cNvPr id="390" name="Circle"/>
              <p:cNvSpPr/>
              <p:nvPr/>
            </p:nvSpPr>
            <p:spPr>
              <a:xfrm>
                <a:off x="0" y="0"/>
                <a:ext cx="1272928" cy="1272928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488950">
                  <a:lnSpc>
                    <a:spcPct val="90000"/>
                  </a:lnSpc>
                  <a:spcBef>
                    <a:spcPts val="1300"/>
                  </a:spcBef>
                  <a:defRPr sz="11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91" name="सफाई के लिए तार्किक आकार दें"/>
              <p:cNvSpPr txBox="1"/>
              <p:nvPr/>
            </p:nvSpPr>
            <p:spPr>
              <a:xfrm>
                <a:off x="282699" y="433674"/>
                <a:ext cx="710282" cy="42589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13970" tIns="13970" rIns="13970" bIns="13970" numCol="1" anchor="ctr">
                <a:spAutoFit/>
              </a:bodyPr>
              <a:lstStyle>
                <a:lvl1pPr marL="342900" indent="-342900" algn="ctr" defTabSz="488950">
                  <a:lnSpc>
                    <a:spcPct val="90000"/>
                  </a:lnSpc>
                  <a:spcBef>
                    <a:spcPts val="400"/>
                  </a:spcBef>
                  <a:buSzPct val="100000"/>
                  <a:buFont typeface="Arial"/>
                  <a:buChar char="•"/>
                  <a:defRPr sz="1100">
                    <a:solidFill>
                      <a:srgbClr val="FFFFFF"/>
                    </a:solidFill>
                  </a:defRPr>
                </a:lvl1pPr>
              </a:lstStyle>
              <a:p>
                <a:pPr marL="0" indent="0">
                  <a:buNone/>
                </a:pPr>
                <a:r>
                  <a:rPr dirty="0" err="1"/>
                  <a:t>सफाई</a:t>
                </a:r>
                <a:r>
                  <a:rPr dirty="0"/>
                  <a:t> </a:t>
                </a:r>
                <a:r>
                  <a:rPr dirty="0" err="1"/>
                  <a:t>के</a:t>
                </a:r>
                <a:r>
                  <a:rPr dirty="0"/>
                  <a:t> </a:t>
                </a:r>
                <a:r>
                  <a:rPr dirty="0" err="1"/>
                  <a:t>लिए</a:t>
                </a:r>
                <a:r>
                  <a:rPr dirty="0"/>
                  <a:t> </a:t>
                </a:r>
                <a:r>
                  <a:rPr dirty="0" err="1"/>
                  <a:t>तार्किक</a:t>
                </a:r>
                <a:r>
                  <a:rPr dirty="0"/>
                  <a:t> </a:t>
                </a:r>
                <a:r>
                  <a:rPr dirty="0" err="1"/>
                  <a:t>आकार</a:t>
                </a:r>
                <a:r>
                  <a:rPr dirty="0"/>
                  <a:t> </a:t>
                </a:r>
                <a:r>
                  <a:rPr dirty="0" err="1"/>
                  <a:t>दें</a:t>
                </a:r>
                <a:endParaRPr dirty="0"/>
              </a:p>
            </p:txBody>
          </p:sp>
        </p:grpSp>
        <p:sp>
          <p:nvSpPr>
            <p:cNvPr id="393" name="Shape"/>
            <p:cNvSpPr/>
            <p:nvPr/>
          </p:nvSpPr>
          <p:spPr>
            <a:xfrm>
              <a:off x="121" y="-1"/>
              <a:ext cx="3960466" cy="3168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7" h="21157" extrusionOk="0">
                  <a:moveTo>
                    <a:pt x="103" y="6026"/>
                  </a:moveTo>
                  <a:lnTo>
                    <a:pt x="103" y="6026"/>
                  </a:lnTo>
                  <a:cubicBezTo>
                    <a:pt x="-699" y="3134"/>
                    <a:pt x="3276" y="459"/>
                    <a:pt x="8982" y="53"/>
                  </a:cubicBezTo>
                  <a:cubicBezTo>
                    <a:pt x="14688" y="-354"/>
                    <a:pt x="19964" y="1661"/>
                    <a:pt x="20766" y="4554"/>
                  </a:cubicBezTo>
                  <a:cubicBezTo>
                    <a:pt x="20901" y="5042"/>
                    <a:pt x="20901" y="5538"/>
                    <a:pt x="20766" y="6026"/>
                  </a:cubicBezTo>
                  <a:lnTo>
                    <a:pt x="13017" y="20019"/>
                  </a:lnTo>
                  <a:cubicBezTo>
                    <a:pt x="12817" y="20742"/>
                    <a:pt x="11498" y="21246"/>
                    <a:pt x="10071" y="21144"/>
                  </a:cubicBezTo>
                  <a:cubicBezTo>
                    <a:pt x="8919" y="21062"/>
                    <a:pt x="8013" y="20603"/>
                    <a:pt x="7851" y="20019"/>
                  </a:cubicBezTo>
                  <a:close/>
                  <a:moveTo>
                    <a:pt x="836" y="5290"/>
                  </a:moveTo>
                  <a:cubicBezTo>
                    <a:pt x="836" y="7627"/>
                    <a:pt x="5133" y="9521"/>
                    <a:pt x="10434" y="9521"/>
                  </a:cubicBezTo>
                  <a:cubicBezTo>
                    <a:pt x="15735" y="9521"/>
                    <a:pt x="20033" y="7627"/>
                    <a:pt x="20033" y="5290"/>
                  </a:cubicBezTo>
                  <a:cubicBezTo>
                    <a:pt x="20033" y="2953"/>
                    <a:pt x="15735" y="1059"/>
                    <a:pt x="10434" y="1059"/>
                  </a:cubicBezTo>
                  <a:cubicBezTo>
                    <a:pt x="5133" y="1059"/>
                    <a:pt x="836" y="2953"/>
                    <a:pt x="836" y="529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700"/>
                </a:spcBef>
                <a:defRPr sz="3200"/>
              </a:pPr>
              <a:endParaRPr dirty="0"/>
            </a:p>
          </p:txBody>
        </p:sp>
      </p:grpSp>
      <p:pic>
        <p:nvPicPr>
          <p:cNvPr id="22" name="Picture 2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51362" y="1"/>
            <a:ext cx="6192638" cy="858128"/>
          </a:xfrm>
          <a:prstGeom prst="rect">
            <a:avLst/>
          </a:prstGeom>
        </p:spPr>
      </p:pic>
      <p:sp>
        <p:nvSpPr>
          <p:cNvPr id="23" name="TextBox 6"/>
          <p:cNvSpPr txBox="1"/>
          <p:nvPr/>
        </p:nvSpPr>
        <p:spPr>
          <a:xfrm>
            <a:off x="590844" y="214837"/>
            <a:ext cx="2264898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defTabSz="457200">
              <a:defRPr sz="43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1219443">
              <a:spcBef>
                <a:spcPts val="500"/>
              </a:spcBef>
              <a:defRPr sz="2400">
                <a:solidFill>
                  <a:srgbClr val="FFFFFF"/>
                </a:solidFill>
              </a:defRPr>
            </a:pPr>
            <a:r>
              <a:rPr lang="hi-IN" sz="2000" b="1" dirty="0">
                <a:solidFill>
                  <a:schemeClr val="accent1">
                    <a:lumMod val="75000"/>
                  </a:schemeClr>
                </a:solidFill>
              </a:rPr>
              <a:t>भविष्य का निर्माण - भूमिका मॉडल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0"/>
            <a:ext cx="351692" cy="84406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25" name="Picture 24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69120"/>
            <a:ext cx="9144000" cy="402948"/>
          </a:xfrm>
          <a:prstGeom prst="rect">
            <a:avLst/>
          </a:prstGeom>
        </p:spPr>
      </p:pic>
      <p:sp>
        <p:nvSpPr>
          <p:cNvPr id="398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13</a:t>
            </a:fld>
            <a:endParaRPr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" name="Content Placeholder 5"/>
          <p:cNvGrpSpPr/>
          <p:nvPr/>
        </p:nvGrpSpPr>
        <p:grpSpPr>
          <a:xfrm>
            <a:off x="2174813" y="1448838"/>
            <a:ext cx="4524933" cy="4524935"/>
            <a:chOff x="0" y="0"/>
            <a:chExt cx="4524931" cy="4524933"/>
          </a:xfrm>
        </p:grpSpPr>
        <p:grpSp>
          <p:nvGrpSpPr>
            <p:cNvPr id="406" name="Group"/>
            <p:cNvGrpSpPr/>
            <p:nvPr/>
          </p:nvGrpSpPr>
          <p:grpSpPr>
            <a:xfrm>
              <a:off x="0" y="0"/>
              <a:ext cx="4524931" cy="4524931"/>
              <a:chOff x="0" y="0"/>
              <a:chExt cx="4524930" cy="4524930"/>
            </a:xfrm>
          </p:grpSpPr>
          <p:sp>
            <p:nvSpPr>
              <p:cNvPr id="404" name="Circle"/>
              <p:cNvSpPr/>
              <p:nvPr/>
            </p:nvSpPr>
            <p:spPr>
              <a:xfrm>
                <a:off x="0" y="0"/>
                <a:ext cx="4524931" cy="4524931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711200">
                  <a:lnSpc>
                    <a:spcPct val="90000"/>
                  </a:lnSpc>
                  <a:spcBef>
                    <a:spcPts val="1300"/>
                  </a:spcBef>
                  <a:defRPr sz="16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05" name="स्कूलों"/>
              <p:cNvSpPr txBox="1"/>
              <p:nvPr/>
            </p:nvSpPr>
            <p:spPr>
              <a:xfrm>
                <a:off x="1414041" y="216419"/>
                <a:ext cx="1696850" cy="4721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113792" tIns="113792" rIns="113792" bIns="113792" numCol="1" anchor="ctr">
                <a:noAutofit/>
              </a:bodyPr>
              <a:lstStyle>
                <a:lvl1pPr marL="342900" indent="-342900" algn="ctr" defTabSz="711200">
                  <a:lnSpc>
                    <a:spcPct val="90000"/>
                  </a:lnSpc>
                  <a:spcBef>
                    <a:spcPts val="600"/>
                  </a:spcBef>
                  <a:buSzPct val="100000"/>
                  <a:buFont typeface="Arial"/>
                  <a:buChar char="•"/>
                  <a:defRPr sz="1600">
                    <a:solidFill>
                      <a:srgbClr val="FFFFFF"/>
                    </a:solidFill>
                  </a:defRPr>
                </a:lvl1pPr>
              </a:lstStyle>
              <a:p>
                <a:pPr marL="0" indent="0">
                  <a:buNone/>
                </a:pPr>
                <a:r>
                  <a:rPr dirty="0" err="1"/>
                  <a:t>स्कूलों</a:t>
                </a:r>
                <a:endParaRPr dirty="0"/>
              </a:p>
            </p:txBody>
          </p:sp>
        </p:grpSp>
        <p:grpSp>
          <p:nvGrpSpPr>
            <p:cNvPr id="409" name="Group"/>
            <p:cNvGrpSpPr/>
            <p:nvPr/>
          </p:nvGrpSpPr>
          <p:grpSpPr>
            <a:xfrm>
              <a:off x="339369" y="678738"/>
              <a:ext cx="3846193" cy="3846193"/>
              <a:chOff x="0" y="0"/>
              <a:chExt cx="3846191" cy="3846191"/>
            </a:xfrm>
          </p:grpSpPr>
          <p:sp>
            <p:nvSpPr>
              <p:cNvPr id="407" name="Circle"/>
              <p:cNvSpPr/>
              <p:nvPr/>
            </p:nvSpPr>
            <p:spPr>
              <a:xfrm>
                <a:off x="-1" y="-1"/>
                <a:ext cx="3846193" cy="3846193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711200">
                  <a:lnSpc>
                    <a:spcPct val="90000"/>
                  </a:lnSpc>
                  <a:spcBef>
                    <a:spcPts val="1300"/>
                  </a:spcBef>
                  <a:defRPr sz="16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08" name="अस्पताल"/>
              <p:cNvSpPr txBox="1"/>
              <p:nvPr/>
            </p:nvSpPr>
            <p:spPr>
              <a:xfrm>
                <a:off x="1093759" y="206239"/>
                <a:ext cx="1658671" cy="4721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113792" tIns="113792" rIns="113792" bIns="113792" numCol="1" anchor="ctr">
                <a:noAutofit/>
              </a:bodyPr>
              <a:lstStyle>
                <a:lvl1pPr marL="342900" indent="-342900" algn="ctr" defTabSz="711200">
                  <a:lnSpc>
                    <a:spcPct val="90000"/>
                  </a:lnSpc>
                  <a:spcBef>
                    <a:spcPts val="600"/>
                  </a:spcBef>
                  <a:buSzPct val="100000"/>
                  <a:buFont typeface="Arial"/>
                  <a:buChar char="•"/>
                  <a:defRPr sz="1600">
                    <a:solidFill>
                      <a:srgbClr val="FFFFFF"/>
                    </a:solidFill>
                  </a:defRPr>
                </a:lvl1pPr>
              </a:lstStyle>
              <a:p>
                <a:pPr marL="0" indent="0">
                  <a:buNone/>
                </a:pPr>
                <a:r>
                  <a:rPr dirty="0" err="1"/>
                  <a:t>अस्पताल</a:t>
                </a:r>
                <a:endParaRPr dirty="0"/>
              </a:p>
            </p:txBody>
          </p:sp>
        </p:grpSp>
        <p:grpSp>
          <p:nvGrpSpPr>
            <p:cNvPr id="412" name="Group"/>
            <p:cNvGrpSpPr/>
            <p:nvPr/>
          </p:nvGrpSpPr>
          <p:grpSpPr>
            <a:xfrm>
              <a:off x="678738" y="1357478"/>
              <a:ext cx="3167453" cy="3167453"/>
              <a:chOff x="0" y="0"/>
              <a:chExt cx="3167452" cy="3167452"/>
            </a:xfrm>
          </p:grpSpPr>
          <p:sp>
            <p:nvSpPr>
              <p:cNvPr id="410" name="Circle"/>
              <p:cNvSpPr/>
              <p:nvPr/>
            </p:nvSpPr>
            <p:spPr>
              <a:xfrm>
                <a:off x="-1" y="-1"/>
                <a:ext cx="3167453" cy="3167453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711200">
                  <a:lnSpc>
                    <a:spcPct val="90000"/>
                  </a:lnSpc>
                  <a:spcBef>
                    <a:spcPts val="1300"/>
                  </a:spcBef>
                  <a:defRPr sz="16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11" name="सड़कें"/>
              <p:cNvSpPr txBox="1"/>
              <p:nvPr/>
            </p:nvSpPr>
            <p:spPr>
              <a:xfrm>
                <a:off x="764148" y="201035"/>
                <a:ext cx="1639156" cy="4721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113792" tIns="113792" rIns="113792" bIns="113792" numCol="1" anchor="ctr">
                <a:noAutofit/>
              </a:bodyPr>
              <a:lstStyle>
                <a:lvl1pPr marL="342900" indent="-342900" algn="ctr" defTabSz="711200">
                  <a:lnSpc>
                    <a:spcPct val="90000"/>
                  </a:lnSpc>
                  <a:spcBef>
                    <a:spcPts val="600"/>
                  </a:spcBef>
                  <a:buSzPct val="100000"/>
                  <a:buFont typeface="Arial"/>
                  <a:buChar char="•"/>
                  <a:defRPr sz="1600">
                    <a:solidFill>
                      <a:srgbClr val="FFFFFF"/>
                    </a:solidFill>
                  </a:defRPr>
                </a:lvl1pPr>
              </a:lstStyle>
              <a:p>
                <a:pPr marL="0" indent="0">
                  <a:buNone/>
                </a:pPr>
                <a:r>
                  <a:rPr dirty="0" err="1"/>
                  <a:t>सड़कें</a:t>
                </a:r>
                <a:endParaRPr dirty="0"/>
              </a:p>
            </p:txBody>
          </p:sp>
        </p:grpSp>
        <p:grpSp>
          <p:nvGrpSpPr>
            <p:cNvPr id="415" name="Group"/>
            <p:cNvGrpSpPr/>
            <p:nvPr/>
          </p:nvGrpSpPr>
          <p:grpSpPr>
            <a:xfrm>
              <a:off x="1018109" y="2036218"/>
              <a:ext cx="2488713" cy="2488713"/>
              <a:chOff x="0" y="0"/>
              <a:chExt cx="2488712" cy="2488712"/>
            </a:xfrm>
          </p:grpSpPr>
          <p:sp>
            <p:nvSpPr>
              <p:cNvPr id="413" name="Circle"/>
              <p:cNvSpPr/>
              <p:nvPr/>
            </p:nvSpPr>
            <p:spPr>
              <a:xfrm>
                <a:off x="-1" y="-1"/>
                <a:ext cx="2488714" cy="2488714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711200">
                  <a:lnSpc>
                    <a:spcPct val="90000"/>
                  </a:lnSpc>
                  <a:spcBef>
                    <a:spcPts val="1300"/>
                  </a:spcBef>
                  <a:defRPr sz="16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14" name="इमारतें"/>
              <p:cNvSpPr txBox="1"/>
              <p:nvPr/>
            </p:nvSpPr>
            <p:spPr>
              <a:xfrm>
                <a:off x="572403" y="211894"/>
                <a:ext cx="1343905" cy="47214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113792" tIns="113792" rIns="113792" bIns="113792" numCol="1" anchor="ctr">
                <a:noAutofit/>
              </a:bodyPr>
              <a:lstStyle>
                <a:lvl1pPr marL="342900" indent="-342900" algn="ctr" defTabSz="711200">
                  <a:lnSpc>
                    <a:spcPct val="90000"/>
                  </a:lnSpc>
                  <a:spcBef>
                    <a:spcPts val="600"/>
                  </a:spcBef>
                  <a:buSzPct val="100000"/>
                  <a:buFont typeface="Arial"/>
                  <a:buChar char="•"/>
                  <a:defRPr sz="1600">
                    <a:solidFill>
                      <a:srgbClr val="FFFFFF"/>
                    </a:solidFill>
                  </a:defRPr>
                </a:lvl1pPr>
              </a:lstStyle>
              <a:p>
                <a:pPr marL="0" indent="0">
                  <a:buNone/>
                </a:pPr>
                <a:r>
                  <a:rPr dirty="0" err="1"/>
                  <a:t>इमारतें</a:t>
                </a:r>
                <a:endParaRPr dirty="0"/>
              </a:p>
            </p:txBody>
          </p:sp>
        </p:grpSp>
        <p:grpSp>
          <p:nvGrpSpPr>
            <p:cNvPr id="418" name="Group"/>
            <p:cNvGrpSpPr/>
            <p:nvPr/>
          </p:nvGrpSpPr>
          <p:grpSpPr>
            <a:xfrm>
              <a:off x="1357478" y="2714956"/>
              <a:ext cx="1809975" cy="1809976"/>
              <a:chOff x="-1" y="-1"/>
              <a:chExt cx="1809974" cy="1809974"/>
            </a:xfrm>
          </p:grpSpPr>
          <p:sp>
            <p:nvSpPr>
              <p:cNvPr id="416" name="Circle"/>
              <p:cNvSpPr/>
              <p:nvPr/>
            </p:nvSpPr>
            <p:spPr>
              <a:xfrm>
                <a:off x="-1" y="-1"/>
                <a:ext cx="1809974" cy="1809974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711200">
                  <a:lnSpc>
                    <a:spcPct val="90000"/>
                  </a:lnSpc>
                  <a:spcBef>
                    <a:spcPts val="1300"/>
                  </a:spcBef>
                  <a:defRPr sz="16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17" name="शौचालय"/>
              <p:cNvSpPr txBox="1"/>
              <p:nvPr/>
            </p:nvSpPr>
            <p:spPr>
              <a:xfrm>
                <a:off x="316744" y="216419"/>
                <a:ext cx="1260192" cy="4721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113792" tIns="113792" rIns="113792" bIns="113792" numCol="1" anchor="ctr">
                <a:noAutofit/>
              </a:bodyPr>
              <a:lstStyle>
                <a:lvl1pPr marL="342900" indent="-342900" algn="ctr" defTabSz="711200">
                  <a:lnSpc>
                    <a:spcPct val="90000"/>
                  </a:lnSpc>
                  <a:spcBef>
                    <a:spcPts val="600"/>
                  </a:spcBef>
                  <a:buSzPct val="100000"/>
                  <a:buFont typeface="Arial"/>
                  <a:buChar char="•"/>
                  <a:defRPr sz="1600">
                    <a:solidFill>
                      <a:srgbClr val="FFFFFF"/>
                    </a:solidFill>
                  </a:defRPr>
                </a:lvl1pPr>
              </a:lstStyle>
              <a:p>
                <a:pPr marL="0" indent="0">
                  <a:buNone/>
                </a:pPr>
                <a:r>
                  <a:rPr dirty="0" err="1"/>
                  <a:t>शौचालय</a:t>
                </a:r>
                <a:endParaRPr dirty="0"/>
              </a:p>
            </p:txBody>
          </p:sp>
        </p:grpSp>
        <p:grpSp>
          <p:nvGrpSpPr>
            <p:cNvPr id="421" name="Group"/>
            <p:cNvGrpSpPr/>
            <p:nvPr/>
          </p:nvGrpSpPr>
          <p:grpSpPr>
            <a:xfrm>
              <a:off x="1508305" y="3393698"/>
              <a:ext cx="1508320" cy="1131235"/>
              <a:chOff x="0" y="0"/>
              <a:chExt cx="1508318" cy="1131233"/>
            </a:xfrm>
          </p:grpSpPr>
          <p:sp>
            <p:nvSpPr>
              <p:cNvPr id="419" name="Oval"/>
              <p:cNvSpPr/>
              <p:nvPr/>
            </p:nvSpPr>
            <p:spPr>
              <a:xfrm>
                <a:off x="0" y="0"/>
                <a:ext cx="1508318" cy="1131233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711200">
                  <a:lnSpc>
                    <a:spcPct val="90000"/>
                  </a:lnSpc>
                  <a:spcBef>
                    <a:spcPts val="1300"/>
                  </a:spcBef>
                  <a:defRPr sz="16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20" name="परिवहन"/>
              <p:cNvSpPr txBox="1"/>
              <p:nvPr/>
            </p:nvSpPr>
            <p:spPr>
              <a:xfrm>
                <a:off x="166023" y="329542"/>
                <a:ext cx="1260190" cy="4721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113792" tIns="113792" rIns="113792" bIns="113792" numCol="1" anchor="ctr">
                <a:noAutofit/>
              </a:bodyPr>
              <a:lstStyle>
                <a:lvl1pPr marL="342900" indent="-342900" algn="ctr" defTabSz="711200">
                  <a:lnSpc>
                    <a:spcPct val="90000"/>
                  </a:lnSpc>
                  <a:spcBef>
                    <a:spcPts val="600"/>
                  </a:spcBef>
                  <a:buSzPct val="100000"/>
                  <a:buFont typeface="Arial"/>
                  <a:buChar char="•"/>
                  <a:defRPr sz="1600">
                    <a:solidFill>
                      <a:srgbClr val="FFFFFF"/>
                    </a:solidFill>
                  </a:defRPr>
                </a:lvl1pPr>
              </a:lstStyle>
              <a:p>
                <a:pPr marL="0" indent="0">
                  <a:buNone/>
                </a:pPr>
                <a:r>
                  <a:rPr dirty="0" err="1"/>
                  <a:t>परिवहन</a:t>
                </a:r>
                <a:endParaRPr dirty="0"/>
              </a:p>
            </p:txBody>
          </p:sp>
        </p:grpSp>
      </p:grpSp>
      <p:pic>
        <p:nvPicPr>
          <p:cNvPr id="423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8400" y="1085640"/>
            <a:ext cx="2736438" cy="1274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4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9009" y="1209821"/>
            <a:ext cx="2252877" cy="1150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5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7320" y="4867822"/>
            <a:ext cx="2076858" cy="1279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6" name="Picture 5" descr="Picture 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935372" y="4524121"/>
            <a:ext cx="1920185" cy="1537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27" name="Slide Number Placeholder 2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14</a:t>
            </a:fld>
            <a:endParaRPr/>
          </a:p>
        </p:txBody>
      </p:sp>
      <p:pic>
        <p:nvPicPr>
          <p:cNvPr id="428" name="badge.JPG" descr="badge.JPG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8424171" y="124460"/>
            <a:ext cx="619076" cy="6190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Picture 29" descr="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51362" y="1"/>
            <a:ext cx="6192638" cy="858128"/>
          </a:xfrm>
          <a:prstGeom prst="rect">
            <a:avLst/>
          </a:prstGeom>
        </p:spPr>
      </p:pic>
      <p:sp>
        <p:nvSpPr>
          <p:cNvPr id="31" name="TextBox 6"/>
          <p:cNvSpPr txBox="1"/>
          <p:nvPr/>
        </p:nvSpPr>
        <p:spPr>
          <a:xfrm>
            <a:off x="590845" y="214837"/>
            <a:ext cx="1941042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defTabSz="457200">
              <a:defRPr sz="43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1219443">
              <a:spcBef>
                <a:spcPts val="500"/>
              </a:spcBef>
              <a:defRPr sz="2400">
                <a:solidFill>
                  <a:srgbClr val="FFFFFF"/>
                </a:solidFill>
              </a:defRPr>
            </a:pPr>
            <a:r>
              <a:rPr lang="hi-IN" sz="2400" dirty="0">
                <a:solidFill>
                  <a:schemeClr val="accent1">
                    <a:lumMod val="75000"/>
                  </a:schemeClr>
                </a:solidFill>
              </a:rPr>
              <a:t>कवर किए जाने वाले क्षेत्र</a:t>
            </a:r>
            <a:endParaRPr lang="hi-IN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0"/>
            <a:ext cx="351692" cy="84406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33" name="Picture 32" descr="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6469120"/>
            <a:ext cx="9144000" cy="40294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51362" y="1"/>
            <a:ext cx="6192638" cy="858128"/>
          </a:xfrm>
          <a:prstGeom prst="rect">
            <a:avLst/>
          </a:prstGeom>
        </p:spPr>
      </p:pic>
      <p:sp>
        <p:nvSpPr>
          <p:cNvPr id="12" name="TextBox 6"/>
          <p:cNvSpPr txBox="1"/>
          <p:nvPr/>
        </p:nvSpPr>
        <p:spPr>
          <a:xfrm>
            <a:off x="590844" y="214837"/>
            <a:ext cx="2096086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defTabSz="457200">
              <a:defRPr sz="43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487777">
              <a:spcBef>
                <a:spcPts val="200"/>
              </a:spcBef>
              <a:defRPr sz="2040">
                <a:solidFill>
                  <a:srgbClr val="FFFFFF"/>
                </a:solidFill>
              </a:defRPr>
            </a:pPr>
            <a:r>
              <a:rPr lang="hi-IN" sz="1600" dirty="0">
                <a:solidFill>
                  <a:schemeClr val="accent1">
                    <a:lumMod val="75000"/>
                  </a:schemeClr>
                </a:solidFill>
              </a:rPr>
              <a:t>सफाई एक विज्ञान है और हम इसे शिक्षा के माध्यम से अपना सकते हैं।</a:t>
            </a:r>
            <a:endParaRPr sz="1600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351692" cy="84406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14" name="Picture 13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69120"/>
            <a:ext cx="9144000" cy="402948"/>
          </a:xfrm>
          <a:prstGeom prst="rect">
            <a:avLst/>
          </a:prstGeom>
        </p:spPr>
      </p:pic>
      <p:sp>
        <p:nvSpPr>
          <p:cNvPr id="439" name="रोबोटिक्स"/>
          <p:cNvSpPr/>
          <p:nvPr/>
        </p:nvSpPr>
        <p:spPr>
          <a:xfrm>
            <a:off x="4915202" y="3383859"/>
            <a:ext cx="3003502" cy="895534"/>
          </a:xfrm>
          <a:prstGeom prst="rect">
            <a:avLst/>
          </a:prstGeom>
          <a:solidFill>
            <a:srgbClr val="00B050"/>
          </a:solidFill>
          <a:ln w="25400">
            <a:noFil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>
            <a:lvl1pPr defTabSz="457200">
              <a:defRPr sz="23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hi-IN" sz="2400" dirty="0"/>
              <a:t>सफाई का भविष्य. </a:t>
            </a:r>
          </a:p>
          <a:p>
            <a:r>
              <a:rPr sz="2400" dirty="0" err="1">
                <a:solidFill>
                  <a:schemeClr val="bg1"/>
                </a:solidFill>
              </a:rPr>
              <a:t>रोबोटिक्स</a:t>
            </a:r>
            <a:endParaRPr sz="2400" dirty="0">
              <a:solidFill>
                <a:schemeClr val="bg1"/>
              </a:solidFill>
            </a:endParaRPr>
          </a:p>
        </p:txBody>
      </p:sp>
      <p:pic>
        <p:nvPicPr>
          <p:cNvPr id="437" name="badge.JPG" descr="badge.JP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4915200" y="4425622"/>
            <a:ext cx="1796496" cy="17964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703EED4-BED9-4B63-91B6-CA4508CACA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200" y="1045834"/>
            <a:ext cx="3223867" cy="215031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0E9677E-1CA0-480F-B8D4-A2B2206687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44" y="1045834"/>
            <a:ext cx="4173180" cy="520090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Picture 2" descr="Picture 2"/>
          <p:cNvPicPr>
            <a:picLocks noChangeAspect="1"/>
          </p:cNvPicPr>
          <p:nvPr/>
        </p:nvPicPr>
        <p:blipFill>
          <a:blip r:embed="rId2">
            <a:lum/>
            <a:extLst/>
          </a:blip>
          <a:stretch>
            <a:fillRect/>
          </a:stretch>
        </p:blipFill>
        <p:spPr>
          <a:xfrm>
            <a:off x="1194063" y="1411458"/>
            <a:ext cx="6827520" cy="4274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2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07734" y="1665583"/>
            <a:ext cx="2476976" cy="1387107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44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16</a:t>
            </a:fld>
            <a:endParaRPr/>
          </a:p>
        </p:txBody>
      </p:sp>
      <p:pic>
        <p:nvPicPr>
          <p:cNvPr id="9" name="Picture 8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51362" y="1"/>
            <a:ext cx="6192638" cy="858128"/>
          </a:xfrm>
          <a:prstGeom prst="rect">
            <a:avLst/>
          </a:prstGeom>
        </p:spPr>
      </p:pic>
      <p:sp>
        <p:nvSpPr>
          <p:cNvPr id="447" name="“Cleanliness is something we all desire… even when we're busy doing other things, we subconsciously look out for cleanliness... it is a natural instinct for us to be clean,&quot; But a handful of leaders cannot realise the dreams of a Clean India, it needs the participation of 125 crore Indians.  - Narendra Modi"/>
          <p:cNvSpPr txBox="1"/>
          <p:nvPr/>
        </p:nvSpPr>
        <p:spPr>
          <a:xfrm>
            <a:off x="71647" y="5816352"/>
            <a:ext cx="9072353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marL="457200" indent="-457200" algn="ctr" defTabSz="457200">
              <a:tabLst>
                <a:tab pos="139700" algn="l"/>
                <a:tab pos="457200" algn="l"/>
              </a:tabLst>
              <a:defRPr sz="1600">
                <a:solidFill>
                  <a:srgbClr val="333333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       </a:t>
            </a:r>
            <a:r>
              <a:rPr sz="900" dirty="0"/>
              <a:t>“Cleanliness is something we all desire… even when we're busy doing other things, we subconsciously look out for cleanliness... it is a natural instinct for us to be clean,</a:t>
            </a:r>
            <a:endParaRPr lang="en-IN" sz="900" dirty="0"/>
          </a:p>
          <a:p>
            <a:pPr marL="457200" indent="-457200" algn="ctr" defTabSz="457200">
              <a:tabLst>
                <a:tab pos="139700" algn="l"/>
                <a:tab pos="457200" algn="l"/>
              </a:tabLst>
              <a:defRPr sz="1600">
                <a:solidFill>
                  <a:srgbClr val="333333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sz="900" dirty="0"/>
              <a:t>" But a handful of leaders cannot </a:t>
            </a:r>
            <a:r>
              <a:rPr sz="900" dirty="0" err="1"/>
              <a:t>realise</a:t>
            </a:r>
            <a:r>
              <a:rPr sz="900" dirty="0"/>
              <a:t> the dreams of a Clean India, it needs the participation of 125 crore Indians.  - </a:t>
            </a:r>
            <a:r>
              <a:rPr sz="900" b="1" dirty="0"/>
              <a:t>Narendra Modi</a:t>
            </a:r>
            <a:endParaRPr sz="900" dirty="0"/>
          </a:p>
        </p:txBody>
      </p:sp>
      <p:sp>
        <p:nvSpPr>
          <p:cNvPr id="10" name="TextBox 6"/>
          <p:cNvSpPr txBox="1"/>
          <p:nvPr/>
        </p:nvSpPr>
        <p:spPr>
          <a:xfrm>
            <a:off x="534572" y="172633"/>
            <a:ext cx="2250831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defTabSz="457200">
              <a:defRPr sz="43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487777">
              <a:spcBef>
                <a:spcPts val="200"/>
              </a:spcBef>
              <a:defRPr sz="2040">
                <a:solidFill>
                  <a:srgbClr val="FFFFFF"/>
                </a:solidFill>
              </a:defRPr>
            </a:pPr>
            <a:r>
              <a:rPr lang="hi-IN" sz="2400" dirty="0">
                <a:solidFill>
                  <a:srgbClr val="0070C0"/>
                </a:solidFill>
              </a:rPr>
              <a:t>सफाई के लिए </a:t>
            </a:r>
            <a:endParaRPr lang="en-US" sz="2400" dirty="0">
              <a:solidFill>
                <a:srgbClr val="0070C0"/>
              </a:solidFill>
            </a:endParaRPr>
          </a:p>
          <a:p>
            <a:pPr defTabSz="487777">
              <a:spcBef>
                <a:spcPts val="200"/>
              </a:spcBef>
              <a:defRPr sz="2040">
                <a:solidFill>
                  <a:srgbClr val="FFFFFF"/>
                </a:solidFill>
              </a:defRPr>
            </a:pPr>
            <a:r>
              <a:rPr lang="hi-IN" sz="2400" dirty="0">
                <a:solidFill>
                  <a:srgbClr val="0070C0"/>
                </a:solidFill>
              </a:rPr>
              <a:t>एक और कदम</a:t>
            </a:r>
            <a:endParaRPr sz="2400" b="1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351692" cy="84406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12" name="Picture 11" descr="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469120"/>
            <a:ext cx="9144000" cy="40294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Pentagon 8"/>
          <p:cNvGrpSpPr/>
          <p:nvPr/>
        </p:nvGrpSpPr>
        <p:grpSpPr>
          <a:xfrm>
            <a:off x="1324161" y="1035267"/>
            <a:ext cx="4672200" cy="630331"/>
            <a:chOff x="0" y="91526"/>
            <a:chExt cx="4672198" cy="630330"/>
          </a:xfrm>
        </p:grpSpPr>
        <p:sp>
          <p:nvSpPr>
            <p:cNvPr id="125" name="Shape"/>
            <p:cNvSpPr/>
            <p:nvPr/>
          </p:nvSpPr>
          <p:spPr>
            <a:xfrm>
              <a:off x="0" y="91526"/>
              <a:ext cx="4672198" cy="630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143" y="0"/>
                  </a:lnTo>
                  <a:lnTo>
                    <a:pt x="21600" y="10800"/>
                  </a:lnTo>
                  <a:lnTo>
                    <a:pt x="20143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 cap="flat">
              <a:noFill/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639851">
                <a:defRPr sz="1200"/>
              </a:pPr>
              <a:endParaRPr/>
            </a:p>
          </p:txBody>
        </p:sp>
        <p:sp>
          <p:nvSpPr>
            <p:cNvPr id="126" name="स्वच्छता की आदतें क्रियाओं से पैदा हो सकती हैं"/>
            <p:cNvSpPr txBox="1"/>
            <p:nvPr/>
          </p:nvSpPr>
          <p:spPr>
            <a:xfrm>
              <a:off x="112544" y="253224"/>
              <a:ext cx="4514616" cy="3237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391" tIns="38391" rIns="38391" bIns="38391" numCol="1" anchor="ctr">
              <a:spAutoFit/>
            </a:bodyPr>
            <a:lstStyle/>
            <a:p>
              <a:pPr defTabSz="639851">
                <a:defRPr sz="1600"/>
              </a:pPr>
              <a:r>
                <a:t>स्वच्छता की आदतें क्रियाओं से पैदा हो सकती हैं</a:t>
              </a:r>
              <a:endParaRPr sz="1200"/>
            </a:p>
          </p:txBody>
        </p:sp>
      </p:grpSp>
      <p:grpSp>
        <p:nvGrpSpPr>
          <p:cNvPr id="130" name="Pentagon 9"/>
          <p:cNvGrpSpPr/>
          <p:nvPr/>
        </p:nvGrpSpPr>
        <p:grpSpPr>
          <a:xfrm>
            <a:off x="1324163" y="1807841"/>
            <a:ext cx="4672197" cy="876884"/>
            <a:chOff x="0" y="-226644"/>
            <a:chExt cx="4672196" cy="876883"/>
          </a:xfrm>
        </p:grpSpPr>
        <p:sp>
          <p:nvSpPr>
            <p:cNvPr id="128" name="Shape"/>
            <p:cNvSpPr/>
            <p:nvPr/>
          </p:nvSpPr>
          <p:spPr>
            <a:xfrm>
              <a:off x="0" y="-1"/>
              <a:ext cx="4672196" cy="648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101" y="0"/>
                  </a:lnTo>
                  <a:lnTo>
                    <a:pt x="21600" y="10800"/>
                  </a:lnTo>
                  <a:lnTo>
                    <a:pt x="20101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6350" cap="flat">
              <a:noFill/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639851">
                <a:defRPr sz="1600"/>
              </a:pPr>
              <a:endParaRPr/>
            </a:p>
          </p:txBody>
        </p:sp>
        <p:sp>
          <p:nvSpPr>
            <p:cNvPr id="129" name="शिक्षा: सफाई अकादमी की स्थापना. ज्ञान पार्क"/>
            <p:cNvSpPr txBox="1"/>
            <p:nvPr/>
          </p:nvSpPr>
          <p:spPr>
            <a:xfrm>
              <a:off x="112544" y="-226644"/>
              <a:ext cx="4510026" cy="8768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391" tIns="38391" rIns="38391" bIns="38391" numCol="1" anchor="ctr">
              <a:spAutoFit/>
            </a:bodyPr>
            <a:lstStyle/>
            <a:p>
              <a:pPr defTabSz="639851">
                <a:defRPr sz="1600"/>
              </a:pPr>
              <a:endParaRPr/>
            </a:p>
            <a:p>
              <a:pPr defTabSz="639851">
                <a:defRPr sz="1600"/>
              </a:pPr>
              <a:r>
                <a:t>शिक्षा: सफाई अकादमी की स्थापना.</a:t>
              </a:r>
              <a:r>
                <a:rPr b="1"/>
                <a:t> ज्ञान पार्क</a:t>
              </a:r>
            </a:p>
          </p:txBody>
        </p:sp>
      </p:grpSp>
      <p:grpSp>
        <p:nvGrpSpPr>
          <p:cNvPr id="133" name="Pentagon 10"/>
          <p:cNvGrpSpPr/>
          <p:nvPr/>
        </p:nvGrpSpPr>
        <p:grpSpPr>
          <a:xfrm>
            <a:off x="1324160" y="4136027"/>
            <a:ext cx="4672202" cy="654929"/>
            <a:chOff x="-1" y="-1"/>
            <a:chExt cx="4672200" cy="654928"/>
          </a:xfrm>
        </p:grpSpPr>
        <p:sp>
          <p:nvSpPr>
            <p:cNvPr id="131" name="Shape"/>
            <p:cNvSpPr/>
            <p:nvPr/>
          </p:nvSpPr>
          <p:spPr>
            <a:xfrm>
              <a:off x="-1" y="-1"/>
              <a:ext cx="4672200" cy="654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086" y="0"/>
                  </a:lnTo>
                  <a:lnTo>
                    <a:pt x="21600" y="10800"/>
                  </a:lnTo>
                  <a:lnTo>
                    <a:pt x="20086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6350" cap="flat">
              <a:noFill/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639851">
                <a:defRPr sz="1600"/>
              </a:pPr>
              <a:endParaRPr/>
            </a:p>
          </p:txBody>
        </p:sp>
        <p:sp>
          <p:nvSpPr>
            <p:cNvPr id="132" name="सफाई और लागत विश्लेषण पर मानकों की स्थापना"/>
            <p:cNvSpPr txBox="1"/>
            <p:nvPr/>
          </p:nvSpPr>
          <p:spPr>
            <a:xfrm>
              <a:off x="138884" y="196754"/>
              <a:ext cx="4313312" cy="3237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391" tIns="38391" rIns="38391" bIns="38391" numCol="1" anchor="ctr">
              <a:spAutoFit/>
            </a:bodyPr>
            <a:lstStyle>
              <a:lvl1pPr defTabSz="639851">
                <a:defRPr sz="1600"/>
              </a:lvl1pPr>
            </a:lstStyle>
            <a:p>
              <a:r>
                <a:t>सफाई और लागत विश्लेषण पर मानकों की स्थापना</a:t>
              </a:r>
            </a:p>
          </p:txBody>
        </p:sp>
      </p:grpSp>
      <p:grpSp>
        <p:nvGrpSpPr>
          <p:cNvPr id="136" name="Pentagon 11"/>
          <p:cNvGrpSpPr/>
          <p:nvPr/>
        </p:nvGrpSpPr>
        <p:grpSpPr>
          <a:xfrm>
            <a:off x="1271956" y="2960528"/>
            <a:ext cx="4724405" cy="700640"/>
            <a:chOff x="-1" y="-1"/>
            <a:chExt cx="4724403" cy="700639"/>
          </a:xfrm>
        </p:grpSpPr>
        <p:sp>
          <p:nvSpPr>
            <p:cNvPr id="134" name="Shape"/>
            <p:cNvSpPr/>
            <p:nvPr/>
          </p:nvSpPr>
          <p:spPr>
            <a:xfrm>
              <a:off x="-1" y="-1"/>
              <a:ext cx="4724403" cy="700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998" y="0"/>
                  </a:lnTo>
                  <a:lnTo>
                    <a:pt x="21600" y="10800"/>
                  </a:lnTo>
                  <a:lnTo>
                    <a:pt x="19998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 cap="flat">
              <a:noFill/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639851">
                <a:defRPr sz="1600"/>
              </a:pPr>
              <a:endParaRPr/>
            </a:p>
          </p:txBody>
        </p:sp>
        <p:sp>
          <p:nvSpPr>
            <p:cNvPr id="135" name="सही उपकरण की खरीद"/>
            <p:cNvSpPr txBox="1"/>
            <p:nvPr/>
          </p:nvSpPr>
          <p:spPr>
            <a:xfrm>
              <a:off x="196951" y="205541"/>
              <a:ext cx="2385645" cy="3237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391" tIns="38391" rIns="38391" bIns="38391" numCol="1" anchor="ctr">
              <a:spAutoFit/>
            </a:bodyPr>
            <a:lstStyle>
              <a:lvl1pPr defTabSz="639851">
                <a:defRPr sz="1600"/>
              </a:lvl1pPr>
            </a:lstStyle>
            <a:p>
              <a:r>
                <a:t>सही उपकरण की खरीद</a:t>
              </a:r>
            </a:p>
          </p:txBody>
        </p:sp>
      </p:grpSp>
      <p:grpSp>
        <p:nvGrpSpPr>
          <p:cNvPr id="139" name="Rectangle 12"/>
          <p:cNvGrpSpPr/>
          <p:nvPr/>
        </p:nvGrpSpPr>
        <p:grpSpPr>
          <a:xfrm>
            <a:off x="476100" y="1081840"/>
            <a:ext cx="554153" cy="523756"/>
            <a:chOff x="-1" y="-1"/>
            <a:chExt cx="554151" cy="523755"/>
          </a:xfrm>
        </p:grpSpPr>
        <p:sp>
          <p:nvSpPr>
            <p:cNvPr id="137" name="Rectangle"/>
            <p:cNvSpPr/>
            <p:nvPr/>
          </p:nvSpPr>
          <p:spPr>
            <a:xfrm>
              <a:off x="-1" y="-1"/>
              <a:ext cx="554151" cy="523755"/>
            </a:xfrm>
            <a:prstGeom prst="rect">
              <a:avLst/>
            </a:prstGeom>
            <a:solidFill>
              <a:srgbClr val="17375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639851"/>
              <a:endParaRPr/>
            </a:p>
          </p:txBody>
        </p:sp>
        <p:sp>
          <p:nvSpPr>
            <p:cNvPr id="138" name="1"/>
            <p:cNvSpPr txBox="1"/>
            <p:nvPr/>
          </p:nvSpPr>
          <p:spPr>
            <a:xfrm>
              <a:off x="-1" y="104203"/>
              <a:ext cx="554151" cy="3434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391" tIns="38391" rIns="38391" bIns="38391" numCol="1" anchor="ctr">
              <a:spAutoFit/>
            </a:bodyPr>
            <a:lstStyle>
              <a:lvl1pPr algn="ctr" defTabSz="639851">
                <a:defRPr b="1">
                  <a:solidFill>
                    <a:srgbClr val="FFFFFF"/>
                  </a:solidFill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42" name="Rectangle 13"/>
          <p:cNvGrpSpPr/>
          <p:nvPr/>
        </p:nvGrpSpPr>
        <p:grpSpPr>
          <a:xfrm>
            <a:off x="468904" y="2067045"/>
            <a:ext cx="568545" cy="523754"/>
            <a:chOff x="0" y="0"/>
            <a:chExt cx="568543" cy="523753"/>
          </a:xfrm>
        </p:grpSpPr>
        <p:sp>
          <p:nvSpPr>
            <p:cNvPr id="140" name="Rectangle"/>
            <p:cNvSpPr/>
            <p:nvPr/>
          </p:nvSpPr>
          <p:spPr>
            <a:xfrm>
              <a:off x="-1" y="-1"/>
              <a:ext cx="568545" cy="523755"/>
            </a:xfrm>
            <a:prstGeom prst="rect">
              <a:avLst/>
            </a:prstGeom>
            <a:solidFill>
              <a:srgbClr val="8EB4E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639851"/>
              <a:endParaRPr/>
            </a:p>
          </p:txBody>
        </p:sp>
        <p:sp>
          <p:nvSpPr>
            <p:cNvPr id="141" name="2"/>
            <p:cNvSpPr txBox="1"/>
            <p:nvPr/>
          </p:nvSpPr>
          <p:spPr>
            <a:xfrm>
              <a:off x="-1" y="90135"/>
              <a:ext cx="568545" cy="3434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391" tIns="38391" rIns="38391" bIns="38391" numCol="1" anchor="ctr">
              <a:spAutoFit/>
            </a:bodyPr>
            <a:lstStyle>
              <a:lvl1pPr algn="ctr" defTabSz="639851">
                <a:defRPr b="1">
                  <a:solidFill>
                    <a:srgbClr val="FFFFFF"/>
                  </a:solidFill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145" name="Rectangle 14"/>
          <p:cNvGrpSpPr/>
          <p:nvPr/>
        </p:nvGrpSpPr>
        <p:grpSpPr>
          <a:xfrm>
            <a:off x="492120" y="3079059"/>
            <a:ext cx="522112" cy="523754"/>
            <a:chOff x="0" y="0"/>
            <a:chExt cx="522111" cy="523753"/>
          </a:xfrm>
        </p:grpSpPr>
        <p:sp>
          <p:nvSpPr>
            <p:cNvPr id="143" name="Square"/>
            <p:cNvSpPr/>
            <p:nvPr/>
          </p:nvSpPr>
          <p:spPr>
            <a:xfrm>
              <a:off x="-1" y="-1"/>
              <a:ext cx="522113" cy="523755"/>
            </a:xfrm>
            <a:prstGeom prst="rect">
              <a:avLst/>
            </a:prstGeom>
            <a:solidFill>
              <a:srgbClr val="17375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639851"/>
              <a:endParaRPr/>
            </a:p>
          </p:txBody>
        </p:sp>
        <p:sp>
          <p:nvSpPr>
            <p:cNvPr id="144" name="3"/>
            <p:cNvSpPr txBox="1"/>
            <p:nvPr/>
          </p:nvSpPr>
          <p:spPr>
            <a:xfrm>
              <a:off x="-1" y="90135"/>
              <a:ext cx="522113" cy="3434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391" tIns="38391" rIns="38391" bIns="38391" numCol="1" anchor="ctr">
              <a:spAutoFit/>
            </a:bodyPr>
            <a:lstStyle>
              <a:lvl1pPr algn="ctr" defTabSz="639851">
                <a:defRPr b="1">
                  <a:solidFill>
                    <a:srgbClr val="FFFFFF"/>
                  </a:solidFill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148" name="Rectangle 15"/>
          <p:cNvGrpSpPr/>
          <p:nvPr/>
        </p:nvGrpSpPr>
        <p:grpSpPr>
          <a:xfrm>
            <a:off x="492120" y="4201614"/>
            <a:ext cx="522112" cy="523754"/>
            <a:chOff x="0" y="0"/>
            <a:chExt cx="522111" cy="523753"/>
          </a:xfrm>
        </p:grpSpPr>
        <p:sp>
          <p:nvSpPr>
            <p:cNvPr id="146" name="Square"/>
            <p:cNvSpPr/>
            <p:nvPr/>
          </p:nvSpPr>
          <p:spPr>
            <a:xfrm>
              <a:off x="-1" y="-1"/>
              <a:ext cx="522113" cy="523755"/>
            </a:xfrm>
            <a:prstGeom prst="rect">
              <a:avLst/>
            </a:prstGeom>
            <a:solidFill>
              <a:srgbClr val="8EB4E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639851"/>
              <a:endParaRPr/>
            </a:p>
          </p:txBody>
        </p:sp>
        <p:sp>
          <p:nvSpPr>
            <p:cNvPr id="147" name="4"/>
            <p:cNvSpPr txBox="1"/>
            <p:nvPr/>
          </p:nvSpPr>
          <p:spPr>
            <a:xfrm>
              <a:off x="-1" y="90135"/>
              <a:ext cx="522113" cy="3434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391" tIns="38391" rIns="38391" bIns="38391" numCol="1" anchor="ctr">
              <a:spAutoFit/>
            </a:bodyPr>
            <a:lstStyle>
              <a:lvl1pPr algn="ctr" defTabSz="639851">
                <a:defRPr b="1">
                  <a:solidFill>
                    <a:srgbClr val="FFFFFF"/>
                  </a:solidFill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151" name="Rectangle 16"/>
          <p:cNvGrpSpPr/>
          <p:nvPr/>
        </p:nvGrpSpPr>
        <p:grpSpPr>
          <a:xfrm>
            <a:off x="492120" y="5174753"/>
            <a:ext cx="522113" cy="523754"/>
            <a:chOff x="0" y="0"/>
            <a:chExt cx="522111" cy="523753"/>
          </a:xfrm>
        </p:grpSpPr>
        <p:sp>
          <p:nvSpPr>
            <p:cNvPr id="149" name="Square"/>
            <p:cNvSpPr/>
            <p:nvPr/>
          </p:nvSpPr>
          <p:spPr>
            <a:xfrm>
              <a:off x="-1" y="-1"/>
              <a:ext cx="522113" cy="523755"/>
            </a:xfrm>
            <a:prstGeom prst="rect">
              <a:avLst/>
            </a:prstGeom>
            <a:solidFill>
              <a:srgbClr val="17375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639851"/>
              <a:endParaRPr/>
            </a:p>
          </p:txBody>
        </p:sp>
        <p:sp>
          <p:nvSpPr>
            <p:cNvPr id="150" name="5"/>
            <p:cNvSpPr txBox="1"/>
            <p:nvPr/>
          </p:nvSpPr>
          <p:spPr>
            <a:xfrm>
              <a:off x="-1" y="90135"/>
              <a:ext cx="522113" cy="3434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391" tIns="38391" rIns="38391" bIns="38391" numCol="1" anchor="ctr">
              <a:spAutoFit/>
            </a:bodyPr>
            <a:lstStyle>
              <a:lvl1pPr algn="ctr" defTabSz="639851">
                <a:defRPr b="1">
                  <a:solidFill>
                    <a:srgbClr val="FFFFFF"/>
                  </a:solidFill>
                </a:defRPr>
              </a:lvl1pPr>
            </a:lstStyle>
            <a:p>
              <a:r>
                <a:t>5</a:t>
              </a:r>
            </a:p>
          </p:txBody>
        </p:sp>
      </p:grpSp>
      <p:sp>
        <p:nvSpPr>
          <p:cNvPr id="153" name="भविष्य का निर्माण - भूमिका मॉडल"/>
          <p:cNvSpPr txBox="1"/>
          <p:nvPr/>
        </p:nvSpPr>
        <p:spPr>
          <a:xfrm>
            <a:off x="1016699" y="4928449"/>
            <a:ext cx="4471582" cy="8621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391" tIns="38391" rIns="38391" bIns="38391" numCol="1" anchor="ctr">
            <a:noAutofit/>
          </a:bodyPr>
          <a:lstStyle/>
          <a:p>
            <a:pPr defTabSz="639851">
              <a:defRPr sz="1600"/>
            </a:pPr>
            <a:endParaRPr/>
          </a:p>
        </p:txBody>
      </p:sp>
      <p:pic>
        <p:nvPicPr>
          <p:cNvPr id="15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88729" y="1335566"/>
            <a:ext cx="1802701" cy="11262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88729" y="2548826"/>
            <a:ext cx="1807463" cy="7966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888729" y="3435026"/>
            <a:ext cx="1805118" cy="6953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Picture 6" descr="Picture 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582080" y="5373858"/>
            <a:ext cx="1322764" cy="10836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Picture 7" descr="Picture 7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888730" y="4220319"/>
            <a:ext cx="1805117" cy="735418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Slide Number Placeholder 2"/>
          <p:cNvSpPr txBox="1">
            <a:spLocks noGrp="1"/>
          </p:cNvSpPr>
          <p:nvPr>
            <p:ph type="sldNum" sz="quarter" idx="2"/>
          </p:nvPr>
        </p:nvSpPr>
        <p:spPr>
          <a:xfrm>
            <a:off x="8502739" y="6404292"/>
            <a:ext cx="184061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</a:t>
            </a:fld>
            <a:endParaRPr/>
          </a:p>
        </p:txBody>
      </p:sp>
      <p:pic>
        <p:nvPicPr>
          <p:cNvPr id="45" name="Picture 44" descr="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51362" y="1"/>
            <a:ext cx="6192638" cy="858128"/>
          </a:xfrm>
          <a:prstGeom prst="rect">
            <a:avLst/>
          </a:prstGeom>
        </p:spPr>
      </p:pic>
      <p:sp>
        <p:nvSpPr>
          <p:cNvPr id="46" name="TextBox 6"/>
          <p:cNvSpPr txBox="1"/>
          <p:nvPr/>
        </p:nvSpPr>
        <p:spPr>
          <a:xfrm>
            <a:off x="956612" y="214837"/>
            <a:ext cx="1994749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defTabSz="457200">
              <a:defRPr sz="43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hi-IN" sz="3600" b="1" dirty="0">
                <a:solidFill>
                  <a:srgbClr val="0070C0"/>
                </a:solidFill>
              </a:rPr>
              <a:t>सूचकांक</a:t>
            </a:r>
            <a:endParaRPr sz="3600" b="1" dirty="0">
              <a:solidFill>
                <a:srgbClr val="0070C0"/>
              </a:solidFill>
            </a:endParaRPr>
          </a:p>
        </p:txBody>
      </p:sp>
      <p:pic>
        <p:nvPicPr>
          <p:cNvPr id="47" name="Picture 46" descr="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6469120"/>
            <a:ext cx="9144000" cy="402948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0" y="0"/>
            <a:ext cx="351692" cy="84406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grpSp>
        <p:nvGrpSpPr>
          <p:cNvPr id="49" name="Pentagon 11"/>
          <p:cNvGrpSpPr/>
          <p:nvPr/>
        </p:nvGrpSpPr>
        <p:grpSpPr>
          <a:xfrm>
            <a:off x="1354017" y="5096472"/>
            <a:ext cx="4724405" cy="700640"/>
            <a:chOff x="-1" y="-1"/>
            <a:chExt cx="4724403" cy="700639"/>
          </a:xfrm>
        </p:grpSpPr>
        <p:sp>
          <p:nvSpPr>
            <p:cNvPr id="50" name="Shape"/>
            <p:cNvSpPr/>
            <p:nvPr/>
          </p:nvSpPr>
          <p:spPr>
            <a:xfrm>
              <a:off x="-1" y="-1"/>
              <a:ext cx="4724403" cy="700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998" y="0"/>
                  </a:lnTo>
                  <a:lnTo>
                    <a:pt x="21600" y="10800"/>
                  </a:lnTo>
                  <a:lnTo>
                    <a:pt x="19998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 cap="flat">
              <a:noFill/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639851">
                <a:defRPr sz="1600"/>
              </a:pPr>
              <a:endParaRPr/>
            </a:p>
          </p:txBody>
        </p:sp>
        <p:sp>
          <p:nvSpPr>
            <p:cNvPr id="51" name="सही उपकरण की खरीद"/>
            <p:cNvSpPr txBox="1"/>
            <p:nvPr/>
          </p:nvSpPr>
          <p:spPr>
            <a:xfrm>
              <a:off x="196951" y="163337"/>
              <a:ext cx="3696284" cy="3237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391" tIns="38391" rIns="38391" bIns="38391" numCol="1" anchor="ctr">
              <a:spAutoFit/>
            </a:bodyPr>
            <a:lstStyle>
              <a:lvl1pPr defTabSz="639851">
                <a:defRPr sz="1600"/>
              </a:lvl1pPr>
            </a:lstStyle>
            <a:p>
              <a:pPr>
                <a:defRPr sz="1600"/>
              </a:pPr>
              <a:r>
                <a:rPr lang="hi-IN" dirty="0"/>
                <a:t>भविष्य का निर्माण - भूमिका मॉडल </a:t>
              </a:r>
            </a:p>
          </p:txBody>
        </p:sp>
      </p:grpSp>
      <p:pic>
        <p:nvPicPr>
          <p:cNvPr id="156" name="Picture 3" descr="Picture 3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236677" y="5353691"/>
            <a:ext cx="961190" cy="9486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Rectangle 12"/>
          <p:cNvGrpSpPr/>
          <p:nvPr/>
        </p:nvGrpSpPr>
        <p:grpSpPr>
          <a:xfrm>
            <a:off x="429265" y="1758968"/>
            <a:ext cx="529921" cy="532161"/>
            <a:chOff x="0" y="0"/>
            <a:chExt cx="529920" cy="532160"/>
          </a:xfrm>
        </p:grpSpPr>
        <p:sp>
          <p:nvSpPr>
            <p:cNvPr id="167" name="Square"/>
            <p:cNvSpPr/>
            <p:nvPr/>
          </p:nvSpPr>
          <p:spPr>
            <a:xfrm>
              <a:off x="0" y="-1"/>
              <a:ext cx="529921" cy="532162"/>
            </a:xfrm>
            <a:prstGeom prst="rect">
              <a:avLst/>
            </a:prstGeom>
            <a:solidFill>
              <a:srgbClr val="17375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639851"/>
              <a:endParaRPr/>
            </a:p>
          </p:txBody>
        </p:sp>
        <p:sp>
          <p:nvSpPr>
            <p:cNvPr id="168" name="1"/>
            <p:cNvSpPr txBox="1"/>
            <p:nvPr/>
          </p:nvSpPr>
          <p:spPr>
            <a:xfrm>
              <a:off x="0" y="94338"/>
              <a:ext cx="529921" cy="3434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391" tIns="38391" rIns="38391" bIns="38391" numCol="1" anchor="ctr">
              <a:spAutoFit/>
            </a:bodyPr>
            <a:lstStyle>
              <a:lvl1pPr algn="ctr" defTabSz="639851">
                <a:defRPr b="1">
                  <a:solidFill>
                    <a:srgbClr val="FFFFFF"/>
                  </a:solidFill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72" name="Rectangle 13"/>
          <p:cNvGrpSpPr/>
          <p:nvPr/>
        </p:nvGrpSpPr>
        <p:grpSpPr>
          <a:xfrm>
            <a:off x="429265" y="2721187"/>
            <a:ext cx="583609" cy="492889"/>
            <a:chOff x="0" y="0"/>
            <a:chExt cx="635152" cy="492887"/>
          </a:xfrm>
        </p:grpSpPr>
        <p:sp>
          <p:nvSpPr>
            <p:cNvPr id="170" name="Rectangle"/>
            <p:cNvSpPr/>
            <p:nvPr/>
          </p:nvSpPr>
          <p:spPr>
            <a:xfrm>
              <a:off x="0" y="0"/>
              <a:ext cx="635153" cy="492888"/>
            </a:xfrm>
            <a:prstGeom prst="rect">
              <a:avLst/>
            </a:prstGeom>
            <a:solidFill>
              <a:srgbClr val="8EB4E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639851"/>
              <a:endParaRPr/>
            </a:p>
          </p:txBody>
        </p:sp>
        <p:sp>
          <p:nvSpPr>
            <p:cNvPr id="171" name="2"/>
            <p:cNvSpPr txBox="1"/>
            <p:nvPr/>
          </p:nvSpPr>
          <p:spPr>
            <a:xfrm>
              <a:off x="0" y="74702"/>
              <a:ext cx="635153" cy="3434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391" tIns="38391" rIns="38391" bIns="38391" numCol="1" anchor="ctr">
              <a:spAutoFit/>
            </a:bodyPr>
            <a:lstStyle>
              <a:lvl1pPr algn="ctr" defTabSz="639851">
                <a:defRPr b="1">
                  <a:solidFill>
                    <a:srgbClr val="FFFFFF"/>
                  </a:solidFill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175" name="Pentagon 20"/>
          <p:cNvGrpSpPr/>
          <p:nvPr/>
        </p:nvGrpSpPr>
        <p:grpSpPr>
          <a:xfrm>
            <a:off x="1215349" y="3708139"/>
            <a:ext cx="3867695" cy="523756"/>
            <a:chOff x="-1" y="-1"/>
            <a:chExt cx="3867693" cy="523755"/>
          </a:xfrm>
        </p:grpSpPr>
        <p:sp>
          <p:nvSpPr>
            <p:cNvPr id="173" name="Shape"/>
            <p:cNvSpPr/>
            <p:nvPr/>
          </p:nvSpPr>
          <p:spPr>
            <a:xfrm>
              <a:off x="-1" y="-1"/>
              <a:ext cx="3867693" cy="523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137" y="0"/>
                  </a:lnTo>
                  <a:lnTo>
                    <a:pt x="21600" y="10800"/>
                  </a:lnTo>
                  <a:lnTo>
                    <a:pt x="20137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 cap="flat">
              <a:noFill/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639851"/>
              <a:endParaRPr/>
            </a:p>
          </p:txBody>
        </p:sp>
        <p:sp>
          <p:nvSpPr>
            <p:cNvPr id="174" name="शिक्षित: सभी आयु समूहों"/>
            <p:cNvSpPr txBox="1"/>
            <p:nvPr/>
          </p:nvSpPr>
          <p:spPr>
            <a:xfrm>
              <a:off x="112544" y="105669"/>
              <a:ext cx="3736753" cy="3968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391" tIns="38391" rIns="38391" bIns="38391" numCol="1" anchor="ctr">
              <a:spAutoFit/>
            </a:bodyPr>
            <a:lstStyle/>
            <a:p>
              <a:pPr defTabSz="639851"/>
              <a:r>
                <a:rPr sz="2000"/>
                <a:t>शिक्षित: सभी आयु समूहों</a:t>
              </a:r>
            </a:p>
          </p:txBody>
        </p:sp>
      </p:grpSp>
      <p:grpSp>
        <p:nvGrpSpPr>
          <p:cNvPr id="178" name="Pentagon 24"/>
          <p:cNvGrpSpPr/>
          <p:nvPr/>
        </p:nvGrpSpPr>
        <p:grpSpPr>
          <a:xfrm>
            <a:off x="1215349" y="2705754"/>
            <a:ext cx="3726561" cy="523756"/>
            <a:chOff x="0" y="-1"/>
            <a:chExt cx="3726560" cy="523755"/>
          </a:xfrm>
        </p:grpSpPr>
        <p:sp>
          <p:nvSpPr>
            <p:cNvPr id="176" name="Shape"/>
            <p:cNvSpPr/>
            <p:nvPr/>
          </p:nvSpPr>
          <p:spPr>
            <a:xfrm>
              <a:off x="0" y="-1"/>
              <a:ext cx="3726560" cy="523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082" y="0"/>
                  </a:lnTo>
                  <a:lnTo>
                    <a:pt x="21600" y="10800"/>
                  </a:lnTo>
                  <a:lnTo>
                    <a:pt x="20082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6350" cap="flat">
              <a:noFill/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639851">
                <a:defRPr sz="2000"/>
              </a:pPr>
              <a:endParaRPr/>
            </a:p>
          </p:txBody>
        </p:sp>
        <p:sp>
          <p:nvSpPr>
            <p:cNvPr id="177" name="स्वस्थ जीवन"/>
            <p:cNvSpPr txBox="1"/>
            <p:nvPr/>
          </p:nvSpPr>
          <p:spPr>
            <a:xfrm>
              <a:off x="91600" y="59753"/>
              <a:ext cx="3461818" cy="3853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391" tIns="38391" rIns="38391" bIns="38391" numCol="1" anchor="ctr">
              <a:spAutoFit/>
            </a:bodyPr>
            <a:lstStyle>
              <a:lvl1pPr defTabSz="639851">
                <a:defRPr sz="2000"/>
              </a:lvl1pPr>
            </a:lstStyle>
            <a:p>
              <a:r>
                <a:t>स्वस्थ जीवन</a:t>
              </a:r>
            </a:p>
          </p:txBody>
        </p:sp>
      </p:grpSp>
      <p:grpSp>
        <p:nvGrpSpPr>
          <p:cNvPr id="181" name="Rectangle 43"/>
          <p:cNvGrpSpPr/>
          <p:nvPr/>
        </p:nvGrpSpPr>
        <p:grpSpPr>
          <a:xfrm>
            <a:off x="429265" y="3713113"/>
            <a:ext cx="529922" cy="532161"/>
            <a:chOff x="0" y="0"/>
            <a:chExt cx="529920" cy="532160"/>
          </a:xfrm>
        </p:grpSpPr>
        <p:sp>
          <p:nvSpPr>
            <p:cNvPr id="179" name="Square"/>
            <p:cNvSpPr/>
            <p:nvPr/>
          </p:nvSpPr>
          <p:spPr>
            <a:xfrm>
              <a:off x="0" y="-1"/>
              <a:ext cx="529921" cy="532162"/>
            </a:xfrm>
            <a:prstGeom prst="rect">
              <a:avLst/>
            </a:prstGeom>
            <a:solidFill>
              <a:srgbClr val="17375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639851">
                <a:defRPr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0" name="3"/>
            <p:cNvSpPr txBox="1"/>
            <p:nvPr/>
          </p:nvSpPr>
          <p:spPr>
            <a:xfrm>
              <a:off x="0" y="94338"/>
              <a:ext cx="529921" cy="3434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391" tIns="38391" rIns="38391" bIns="38391" numCol="1" anchor="ctr">
              <a:spAutoFit/>
            </a:bodyPr>
            <a:lstStyle>
              <a:lvl1pPr algn="ctr" defTabSz="639851">
                <a:defRPr b="1">
                  <a:solidFill>
                    <a:srgbClr val="FFFFFF"/>
                  </a:solidFill>
                </a:defRPr>
              </a:lvl1pPr>
            </a:lstStyle>
            <a:p>
              <a:r>
                <a:t>3</a:t>
              </a:r>
            </a:p>
          </p:txBody>
        </p:sp>
      </p:grpSp>
      <p:pic>
        <p:nvPicPr>
          <p:cNvPr id="182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19166" y="1125416"/>
            <a:ext cx="1795013" cy="12552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56737" y="4437205"/>
            <a:ext cx="3283109" cy="207731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6" name="Pentagon 27"/>
          <p:cNvGrpSpPr/>
          <p:nvPr/>
        </p:nvGrpSpPr>
        <p:grpSpPr>
          <a:xfrm>
            <a:off x="1215349" y="1711309"/>
            <a:ext cx="3867694" cy="523756"/>
            <a:chOff x="-1" y="-1"/>
            <a:chExt cx="3867693" cy="523755"/>
          </a:xfrm>
        </p:grpSpPr>
        <p:sp>
          <p:nvSpPr>
            <p:cNvPr id="184" name="Shape"/>
            <p:cNvSpPr/>
            <p:nvPr/>
          </p:nvSpPr>
          <p:spPr>
            <a:xfrm>
              <a:off x="-1" y="-1"/>
              <a:ext cx="3867693" cy="523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137" y="0"/>
                  </a:lnTo>
                  <a:lnTo>
                    <a:pt x="21600" y="10800"/>
                  </a:lnTo>
                  <a:lnTo>
                    <a:pt x="20137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 cap="flat">
              <a:noFill/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639851"/>
              <a:endParaRPr/>
            </a:p>
          </p:txBody>
        </p:sp>
        <p:sp>
          <p:nvSpPr>
            <p:cNvPr id="185" name="हमारा विशेष कार्य"/>
            <p:cNvSpPr txBox="1"/>
            <p:nvPr/>
          </p:nvSpPr>
          <p:spPr>
            <a:xfrm>
              <a:off x="126236" y="63465"/>
              <a:ext cx="3610516" cy="3853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391" tIns="38391" rIns="38391" bIns="38391" numCol="1" anchor="ctr">
              <a:spAutoFit/>
            </a:bodyPr>
            <a:lstStyle>
              <a:lvl1pPr defTabSz="639851"/>
            </a:lstStyle>
            <a:p>
              <a:r>
                <a:rPr sz="2000"/>
                <a:t>हमारा विशेष कार्य</a:t>
              </a:r>
            </a:p>
          </p:txBody>
        </p:sp>
      </p:grpSp>
      <p:pic>
        <p:nvPicPr>
          <p:cNvPr id="187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539702" y="2447778"/>
            <a:ext cx="3251585" cy="18569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Picture 6" descr="Picture 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642149" y="4417256"/>
            <a:ext cx="2789790" cy="15467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Picture 7" descr="Picture 7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126369" y="1125415"/>
            <a:ext cx="1675798" cy="1255230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Slide Number Placeholder 2"/>
          <p:cNvSpPr txBox="1">
            <a:spLocks noGrp="1"/>
          </p:cNvSpPr>
          <p:nvPr>
            <p:ph type="sldNum" sz="quarter" idx="2"/>
          </p:nvPr>
        </p:nvSpPr>
        <p:spPr>
          <a:xfrm>
            <a:off x="8502739" y="6404292"/>
            <a:ext cx="184061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3</a:t>
            </a:fld>
            <a:endParaRPr/>
          </a:p>
        </p:txBody>
      </p:sp>
      <p:pic>
        <p:nvPicPr>
          <p:cNvPr id="30" name="Picture 29" descr="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51362" y="1"/>
            <a:ext cx="6192638" cy="858128"/>
          </a:xfrm>
          <a:prstGeom prst="rect">
            <a:avLst/>
          </a:prstGeom>
        </p:spPr>
      </p:pic>
      <p:sp>
        <p:nvSpPr>
          <p:cNvPr id="31" name="TextBox 6"/>
          <p:cNvSpPr txBox="1"/>
          <p:nvPr/>
        </p:nvSpPr>
        <p:spPr>
          <a:xfrm>
            <a:off x="703388" y="214837"/>
            <a:ext cx="2082015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defTabSz="457200">
              <a:defRPr sz="43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hi-IN" sz="1400" dirty="0">
                <a:solidFill>
                  <a:srgbClr val="0070C0"/>
                </a:solidFill>
              </a:rPr>
              <a:t>सफाई की आदतों को शिक्षा के माध्यम से बाधित किया जा सकता है</a:t>
            </a:r>
          </a:p>
          <a:p>
            <a:endParaRPr sz="1400" b="1">
              <a:solidFill>
                <a:srgbClr val="0070C0"/>
              </a:solidFill>
            </a:endParaRPr>
          </a:p>
        </p:txBody>
      </p:sp>
      <p:pic>
        <p:nvPicPr>
          <p:cNvPr id="32" name="Picture 31" descr="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6469120"/>
            <a:ext cx="9144000" cy="402948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0" y="0"/>
            <a:ext cx="351692" cy="84406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Content Placeholder 4"/>
          <p:cNvGrpSpPr/>
          <p:nvPr/>
        </p:nvGrpSpPr>
        <p:grpSpPr>
          <a:xfrm>
            <a:off x="531809" y="1350493"/>
            <a:ext cx="3125792" cy="731521"/>
            <a:chOff x="337623" y="525137"/>
            <a:chExt cx="2880456" cy="1011381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94" name="Rectangle"/>
            <p:cNvSpPr/>
            <p:nvPr/>
          </p:nvSpPr>
          <p:spPr>
            <a:xfrm>
              <a:off x="337623" y="525137"/>
              <a:ext cx="2880456" cy="101138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 cap="flat">
              <a:noFill/>
              <a:prstDash val="solid"/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1219443">
                <a:spcBef>
                  <a:spcPts val="400"/>
                </a:spcBef>
              </a:pPr>
              <a:endParaRPr/>
            </a:p>
          </p:txBody>
        </p:sp>
        <p:sp>
          <p:nvSpPr>
            <p:cNvPr id="195" name="प्रभावी सफाई विधियों पर शिक्षित करने के लिए अकादमी"/>
            <p:cNvSpPr txBox="1"/>
            <p:nvPr/>
          </p:nvSpPr>
          <p:spPr>
            <a:xfrm>
              <a:off x="436098" y="656831"/>
              <a:ext cx="2633419" cy="8392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1973" tIns="71973" rIns="71973" bIns="71973" numCol="1" anchor="ctr">
              <a:spAutoFit/>
            </a:bodyPr>
            <a:lstStyle>
              <a:lvl1pPr defTabSz="1219443">
                <a:spcBef>
                  <a:spcPts val="400"/>
                </a:spcBef>
                <a:defRPr sz="1500"/>
              </a:lvl1pPr>
            </a:lstStyle>
            <a:p>
              <a:r>
                <a:t>प्रभावी सफाई विधियों पर शिक्षित करने के लिए अकादमी</a:t>
              </a:r>
            </a:p>
          </p:txBody>
        </p:sp>
      </p:grpSp>
      <p:grpSp>
        <p:nvGrpSpPr>
          <p:cNvPr id="199" name="Content Placeholder 4"/>
          <p:cNvGrpSpPr/>
          <p:nvPr/>
        </p:nvGrpSpPr>
        <p:grpSpPr>
          <a:xfrm>
            <a:off x="531807" y="2293027"/>
            <a:ext cx="3217389" cy="464234"/>
            <a:chOff x="-1" y="0"/>
            <a:chExt cx="2964864" cy="1066800"/>
          </a:xfrm>
        </p:grpSpPr>
        <p:sp>
          <p:nvSpPr>
            <p:cNvPr id="197" name="Rectangle"/>
            <p:cNvSpPr/>
            <p:nvPr/>
          </p:nvSpPr>
          <p:spPr>
            <a:xfrm>
              <a:off x="-1" y="0"/>
              <a:ext cx="2880456" cy="10668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1219443">
                <a:spcBef>
                  <a:spcPts val="400"/>
                </a:spcBef>
                <a:defRPr sz="1600"/>
              </a:pPr>
              <a:endParaRPr/>
            </a:p>
          </p:txBody>
        </p:sp>
        <p:sp>
          <p:nvSpPr>
            <p:cNvPr id="198" name="ट्रेनर मॉड्यूल ट्रेन करें"/>
            <p:cNvSpPr txBox="1"/>
            <p:nvPr/>
          </p:nvSpPr>
          <p:spPr>
            <a:xfrm>
              <a:off x="84407" y="312835"/>
              <a:ext cx="2880456" cy="4411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1973" tIns="71973" rIns="71973" bIns="71973" numCol="1" anchor="ctr">
              <a:spAutoFit/>
            </a:bodyPr>
            <a:lstStyle>
              <a:lvl1pPr defTabSz="1219443">
                <a:spcBef>
                  <a:spcPts val="300"/>
                </a:spcBef>
                <a:defRPr sz="1600"/>
              </a:lvl1pPr>
            </a:lstStyle>
            <a:p>
              <a:r>
                <a:t>ट्रेनर मॉड्यूल ट्रेन करें</a:t>
              </a:r>
            </a:p>
          </p:txBody>
        </p:sp>
      </p:grpSp>
      <p:grpSp>
        <p:nvGrpSpPr>
          <p:cNvPr id="202" name="Content Placeholder 4"/>
          <p:cNvGrpSpPr/>
          <p:nvPr/>
        </p:nvGrpSpPr>
        <p:grpSpPr>
          <a:xfrm>
            <a:off x="531808" y="2931915"/>
            <a:ext cx="3125792" cy="767876"/>
            <a:chOff x="-1" y="-547232"/>
            <a:chExt cx="2880456" cy="1066799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00" name="Rectangle"/>
            <p:cNvSpPr/>
            <p:nvPr/>
          </p:nvSpPr>
          <p:spPr>
            <a:xfrm>
              <a:off x="-1" y="-547232"/>
              <a:ext cx="2880456" cy="106679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 cap="flat">
              <a:noFill/>
              <a:prstDash val="solid"/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1219443">
                <a:spcBef>
                  <a:spcPts val="400"/>
                </a:spcBef>
                <a:defRPr sz="1600"/>
              </a:pPr>
              <a:endParaRPr/>
            </a:p>
          </p:txBody>
        </p:sp>
        <p:sp>
          <p:nvSpPr>
            <p:cNvPr id="201" name="कौशल विकास और समय / लागत बचत"/>
            <p:cNvSpPr txBox="1"/>
            <p:nvPr/>
          </p:nvSpPr>
          <p:spPr>
            <a:xfrm>
              <a:off x="115305" y="-393146"/>
              <a:ext cx="2616589" cy="8860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1973" tIns="71973" rIns="71973" bIns="71973" numCol="1" anchor="ctr">
              <a:spAutoFit/>
            </a:bodyPr>
            <a:lstStyle/>
            <a:p>
              <a:pPr defTabSz="1219443">
                <a:spcBef>
                  <a:spcPts val="300"/>
                </a:spcBef>
                <a:defRPr sz="1600"/>
              </a:pPr>
              <a:r>
                <a:t>कौशल विकास और समय / लागत बचत</a:t>
              </a:r>
            </a:p>
          </p:txBody>
        </p:sp>
      </p:grpSp>
      <p:grpSp>
        <p:nvGrpSpPr>
          <p:cNvPr id="205" name="Content Placeholder 4"/>
          <p:cNvGrpSpPr/>
          <p:nvPr/>
        </p:nvGrpSpPr>
        <p:grpSpPr>
          <a:xfrm>
            <a:off x="531808" y="3868968"/>
            <a:ext cx="3125792" cy="815562"/>
            <a:chOff x="-1" y="0"/>
            <a:chExt cx="2880456" cy="990600"/>
          </a:xfrm>
          <a:solidFill>
            <a:schemeClr val="accent6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03" name="Rectangle"/>
            <p:cNvSpPr/>
            <p:nvPr/>
          </p:nvSpPr>
          <p:spPr>
            <a:xfrm>
              <a:off x="-1" y="0"/>
              <a:ext cx="2880456" cy="9906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1219443">
                <a:spcBef>
                  <a:spcPts val="400"/>
                </a:spcBef>
                <a:defRPr sz="1600"/>
              </a:pPr>
              <a:endParaRPr/>
            </a:p>
          </p:txBody>
        </p:sp>
        <p:sp>
          <p:nvSpPr>
            <p:cNvPr id="204" name="प्रमाणीकरण के साथ एक पाठ्यक्रम सफाई"/>
            <p:cNvSpPr txBox="1"/>
            <p:nvPr/>
          </p:nvSpPr>
          <p:spPr>
            <a:xfrm>
              <a:off x="157507" y="115986"/>
              <a:ext cx="2722947" cy="7746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1973" tIns="71973" rIns="71973" bIns="71973" numCol="1" anchor="ctr">
              <a:spAutoFit/>
            </a:bodyPr>
            <a:lstStyle>
              <a:lvl1pPr defTabSz="1219443">
                <a:spcBef>
                  <a:spcPts val="300"/>
                </a:spcBef>
                <a:defRPr sz="1600"/>
              </a:lvl1pPr>
            </a:lstStyle>
            <a:p>
              <a:r>
                <a:t>प्रमाणीकरण के साथ एक पाठ्यक्रम सफाई</a:t>
              </a:r>
            </a:p>
          </p:txBody>
        </p:sp>
      </p:grpSp>
      <p:pic>
        <p:nvPicPr>
          <p:cNvPr id="206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0071" y="976745"/>
            <a:ext cx="3743314" cy="14288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4348" y="4972508"/>
            <a:ext cx="1937190" cy="141422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77703" y="976745"/>
            <a:ext cx="1095809" cy="14288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Picture 5" descr="Picture 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944524" y="2493406"/>
            <a:ext cx="4928988" cy="169876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Picture 6" descr="Picture 6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949215" y="4288299"/>
            <a:ext cx="2570779" cy="170453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Picture 7" descr="Picture 7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625883" y="4249546"/>
            <a:ext cx="2247629" cy="1739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Picture 8" descr="Picture 8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472396" y="4990313"/>
            <a:ext cx="1803515" cy="13508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Picture 9" descr="Picture 9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082860" y="5473505"/>
            <a:ext cx="990601" cy="990601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8502739" y="6404292"/>
            <a:ext cx="184061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4</a:t>
            </a:fld>
            <a:endParaRPr/>
          </a:p>
        </p:txBody>
      </p:sp>
      <p:pic>
        <p:nvPicPr>
          <p:cNvPr id="218" name="badge.JPG" descr="badge.JPG"/>
          <p:cNvPicPr>
            <a:picLocks noChangeAspect="1"/>
          </p:cNvPicPr>
          <p:nvPr/>
        </p:nvPicPr>
        <p:blipFill>
          <a:blip r:embed="rId10" cstate="print">
            <a:extLst/>
          </a:blip>
          <a:stretch>
            <a:fillRect/>
          </a:stretch>
        </p:blipFill>
        <p:spPr>
          <a:xfrm>
            <a:off x="5324423" y="0"/>
            <a:ext cx="1350896" cy="13508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Picture 30" descr="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951362" y="1"/>
            <a:ext cx="6192638" cy="858128"/>
          </a:xfrm>
          <a:prstGeom prst="rect">
            <a:avLst/>
          </a:prstGeom>
        </p:spPr>
      </p:pic>
      <p:grpSp>
        <p:nvGrpSpPr>
          <p:cNvPr id="221" name="Ugdam Knowledge Park"/>
          <p:cNvGrpSpPr/>
          <p:nvPr/>
        </p:nvGrpSpPr>
        <p:grpSpPr>
          <a:xfrm>
            <a:off x="5784743" y="3488788"/>
            <a:ext cx="1622083" cy="1052494"/>
            <a:chOff x="0" y="0"/>
            <a:chExt cx="2357135" cy="1529434"/>
          </a:xfrm>
        </p:grpSpPr>
        <p:sp>
          <p:nvSpPr>
            <p:cNvPr id="220" name="Ugdam Knowledge Park"/>
            <p:cNvSpPr/>
            <p:nvPr/>
          </p:nvSpPr>
          <p:spPr>
            <a:xfrm>
              <a:off x="50799" y="50800"/>
              <a:ext cx="2255537" cy="1427835"/>
            </a:xfrm>
            <a:prstGeom prst="ellipse">
              <a:avLst/>
            </a:prstGeom>
            <a:solidFill>
              <a:srgbClr val="8EB4E3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639762">
                <a:defRPr sz="2100" b="1" i="1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b="0" i="0">
                  <a:latin typeface="Brush Script MT"/>
                  <a:ea typeface="Brush Script MT"/>
                  <a:cs typeface="Brush Script MT"/>
                  <a:sym typeface="Brush Script MT"/>
                </a:rPr>
                <a:t>Ugdam</a:t>
              </a:r>
              <a:r>
                <a:t> </a:t>
              </a:r>
              <a:r>
                <a:rPr b="0" i="0">
                  <a:latin typeface="Brush Script MT"/>
                  <a:ea typeface="Brush Script MT"/>
                  <a:cs typeface="Brush Script MT"/>
                  <a:sym typeface="Brush Script MT"/>
                </a:rPr>
                <a:t>Knowledge Park</a:t>
              </a:r>
            </a:p>
          </p:txBody>
        </p:sp>
        <p:pic>
          <p:nvPicPr>
            <p:cNvPr id="219" name="Ugdam Knowledge Park" descr="Ugdam Knowledge Park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-1" y="-1"/>
              <a:ext cx="2357137" cy="1529436"/>
            </a:xfrm>
            <a:prstGeom prst="rect">
              <a:avLst/>
            </a:prstGeom>
            <a:effectLst/>
          </p:spPr>
        </p:pic>
      </p:grpSp>
      <p:sp>
        <p:nvSpPr>
          <p:cNvPr id="32" name="TextBox 6"/>
          <p:cNvSpPr txBox="1"/>
          <p:nvPr/>
        </p:nvSpPr>
        <p:spPr>
          <a:xfrm>
            <a:off x="534572" y="214837"/>
            <a:ext cx="2250831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defTabSz="457200">
              <a:defRPr sz="43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487777">
              <a:spcBef>
                <a:spcPts val="200"/>
              </a:spcBef>
              <a:defRPr sz="2040">
                <a:solidFill>
                  <a:srgbClr val="FFFFFF"/>
                </a:solidFill>
              </a:defRPr>
            </a:pPr>
            <a:r>
              <a:rPr lang="hi-IN" sz="1400" dirty="0">
                <a:solidFill>
                  <a:srgbClr val="0070C0"/>
                </a:solidFill>
              </a:rPr>
              <a:t>सफाई अकादमी की स्थापना.     </a:t>
            </a:r>
            <a:r>
              <a:rPr lang="hi-IN" sz="1400" b="1" dirty="0">
                <a:solidFill>
                  <a:srgbClr val="0070C0"/>
                </a:solidFill>
              </a:rPr>
              <a:t>उदगम ज्ञान पार्क</a:t>
            </a:r>
          </a:p>
          <a:p>
            <a:pPr defTabSz="182880">
              <a:defRPr sz="204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hi-IN" sz="1400" dirty="0">
                <a:solidFill>
                  <a:srgbClr val="0070C0"/>
                </a:solidFill>
                <a:sym typeface="Helvetica"/>
              </a:rPr>
              <a:t>उदगम ज्ञान पार्क</a:t>
            </a:r>
            <a:endParaRPr sz="1400" b="1">
              <a:solidFill>
                <a:srgbClr val="0070C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0" y="0"/>
            <a:ext cx="351692" cy="84406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33" name="Picture 32" descr="2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6469120"/>
            <a:ext cx="9144000" cy="40294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0"/>
                                      </p:to>
                                    </p:set>
                                    <p:animEffect filter="image" prLst="opacity: 0.50; ">
                                      <p:cBhvr>
                                        <p:cTn id="13" dur="indefinite" fill="hold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" grpId="1" animBg="1" advAuto="0"/>
      <p:bldP spid="221" grpId="2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10101" y="1179011"/>
            <a:ext cx="2084388" cy="1374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38925" y="3889338"/>
            <a:ext cx="2296175" cy="21628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66761" y="1165276"/>
            <a:ext cx="2050735" cy="138822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Picture 5" descr="Picture 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75867" y="2629801"/>
            <a:ext cx="2054323" cy="11738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Picture 6" descr="Picture 6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133975" y="2629801"/>
            <a:ext cx="1563952" cy="116694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Picture 7" descr="Picture 7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514725" y="2629800"/>
            <a:ext cx="1573926" cy="11789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Picture 8" descr="Picture 8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459634" y="3837055"/>
            <a:ext cx="3255491" cy="2290745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8502739" y="6404292"/>
            <a:ext cx="184061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5</a:t>
            </a:fld>
            <a:endParaRPr/>
          </a:p>
        </p:txBody>
      </p:sp>
      <p:pic>
        <p:nvPicPr>
          <p:cNvPr id="17" name="Picture 16" descr="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51362" y="1"/>
            <a:ext cx="6192638" cy="858128"/>
          </a:xfrm>
          <a:prstGeom prst="rect">
            <a:avLst/>
          </a:prstGeom>
        </p:spPr>
      </p:pic>
      <p:sp>
        <p:nvSpPr>
          <p:cNvPr id="18" name="TextBox 6"/>
          <p:cNvSpPr txBox="1"/>
          <p:nvPr/>
        </p:nvSpPr>
        <p:spPr>
          <a:xfrm>
            <a:off x="534572" y="214837"/>
            <a:ext cx="2250831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defTabSz="457200">
              <a:defRPr sz="43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487777">
              <a:spcBef>
                <a:spcPts val="200"/>
              </a:spcBef>
              <a:defRPr sz="2040">
                <a:solidFill>
                  <a:srgbClr val="FFFFFF"/>
                </a:solidFill>
              </a:defRPr>
            </a:pPr>
            <a:r>
              <a:rPr lang="hi-IN" sz="1400" dirty="0">
                <a:solidFill>
                  <a:srgbClr val="0070C0"/>
                </a:solidFill>
              </a:rPr>
              <a:t>सफाई अकादमी: प्रभावी सफाई विधियों पर शिक्षित करने के लिए</a:t>
            </a:r>
            <a:endParaRPr sz="1400" b="1">
              <a:solidFill>
                <a:srgbClr val="0070C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351692" cy="84406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20" name="Picture 19" descr="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6469120"/>
            <a:ext cx="9144000" cy="402948"/>
          </a:xfrm>
          <a:prstGeom prst="rect">
            <a:avLst/>
          </a:prstGeom>
        </p:spPr>
      </p:pic>
      <p:grpSp>
        <p:nvGrpSpPr>
          <p:cNvPr id="26" name="Content Placeholder 4"/>
          <p:cNvGrpSpPr/>
          <p:nvPr/>
        </p:nvGrpSpPr>
        <p:grpSpPr>
          <a:xfrm>
            <a:off x="574012" y="1533374"/>
            <a:ext cx="2563083" cy="731521"/>
            <a:chOff x="337623" y="525137"/>
            <a:chExt cx="2880456" cy="1011381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7" name="Rectangle"/>
            <p:cNvSpPr/>
            <p:nvPr/>
          </p:nvSpPr>
          <p:spPr>
            <a:xfrm>
              <a:off x="337623" y="525137"/>
              <a:ext cx="2880456" cy="1011381"/>
            </a:xfrm>
            <a:prstGeom prst="rect">
              <a:avLst/>
            </a:prstGeom>
            <a:solidFill>
              <a:srgbClr val="92D050"/>
            </a:solidFill>
            <a:ln w="9525" cap="flat">
              <a:noFill/>
              <a:prstDash val="solid"/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1219443">
                <a:spcBef>
                  <a:spcPts val="400"/>
                </a:spcBef>
              </a:pPr>
              <a:endParaRPr/>
            </a:p>
          </p:txBody>
        </p:sp>
        <p:sp>
          <p:nvSpPr>
            <p:cNvPr id="28" name="प्रभावी सफाई विधियों पर शिक्षित करने के लिए अकादमी"/>
            <p:cNvSpPr txBox="1"/>
            <p:nvPr/>
          </p:nvSpPr>
          <p:spPr>
            <a:xfrm>
              <a:off x="436098" y="656831"/>
              <a:ext cx="2633419" cy="8392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1973" tIns="71973" rIns="71973" bIns="71973" numCol="1" anchor="ctr">
              <a:spAutoFit/>
            </a:bodyPr>
            <a:lstStyle>
              <a:lvl1pPr defTabSz="1219443">
                <a:spcBef>
                  <a:spcPts val="400"/>
                </a:spcBef>
                <a:defRPr sz="1500"/>
              </a:lvl1pPr>
            </a:lstStyle>
            <a:p>
              <a:r>
                <a:rPr lang="hi-IN" dirty="0"/>
                <a:t>सही टूल / ब्रूम / उपकरण का उपयोग करना</a:t>
              </a:r>
              <a:endParaRPr lang="en-US" sz="1600" dirty="0"/>
            </a:p>
          </p:txBody>
        </p:sp>
      </p:grpSp>
      <p:grpSp>
        <p:nvGrpSpPr>
          <p:cNvPr id="32" name="Content Placeholder 4"/>
          <p:cNvGrpSpPr/>
          <p:nvPr/>
        </p:nvGrpSpPr>
        <p:grpSpPr>
          <a:xfrm>
            <a:off x="574012" y="2518112"/>
            <a:ext cx="2563083" cy="731521"/>
            <a:chOff x="337623" y="525137"/>
            <a:chExt cx="2880456" cy="1011381"/>
          </a:xfrm>
          <a:solidFill>
            <a:srgbClr val="00B0F0"/>
          </a:solidFill>
        </p:grpSpPr>
        <p:sp>
          <p:nvSpPr>
            <p:cNvPr id="33" name="Rectangle"/>
            <p:cNvSpPr/>
            <p:nvPr/>
          </p:nvSpPr>
          <p:spPr>
            <a:xfrm>
              <a:off x="337623" y="525137"/>
              <a:ext cx="2880456" cy="1011381"/>
            </a:xfrm>
            <a:prstGeom prst="rect">
              <a:avLst/>
            </a:prstGeom>
            <a:grpFill/>
            <a:ln w="9525" cap="flat">
              <a:noFill/>
              <a:prstDash val="solid"/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1219443">
                <a:spcBef>
                  <a:spcPts val="400"/>
                </a:spcBef>
              </a:pPr>
              <a:endParaRPr/>
            </a:p>
          </p:txBody>
        </p:sp>
        <p:sp>
          <p:nvSpPr>
            <p:cNvPr id="34" name="प्रभावी सफाई विधियों पर शिक्षित करने के लिए अकादमी"/>
            <p:cNvSpPr txBox="1"/>
            <p:nvPr/>
          </p:nvSpPr>
          <p:spPr>
            <a:xfrm>
              <a:off x="436098" y="656831"/>
              <a:ext cx="2633419" cy="541378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1973" tIns="71973" rIns="71973" bIns="71973" numCol="1" anchor="ctr">
              <a:spAutoFit/>
            </a:bodyPr>
            <a:lstStyle>
              <a:lvl1pPr defTabSz="1219443">
                <a:spcBef>
                  <a:spcPts val="400"/>
                </a:spcBef>
                <a:defRPr sz="1500"/>
              </a:lvl1pPr>
            </a:lstStyle>
            <a:p>
              <a:r>
                <a:rPr lang="hi-IN" sz="1600" dirty="0"/>
                <a:t>समय और मोशन अध्ययन</a:t>
              </a:r>
            </a:p>
          </p:txBody>
        </p:sp>
      </p:grpSp>
      <p:grpSp>
        <p:nvGrpSpPr>
          <p:cNvPr id="35" name="Content Placeholder 4"/>
          <p:cNvGrpSpPr/>
          <p:nvPr/>
        </p:nvGrpSpPr>
        <p:grpSpPr>
          <a:xfrm>
            <a:off x="574012" y="3474715"/>
            <a:ext cx="2563083" cy="733047"/>
            <a:chOff x="337623" y="525137"/>
            <a:chExt cx="2880456" cy="1013491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6" name="Rectangle"/>
            <p:cNvSpPr/>
            <p:nvPr/>
          </p:nvSpPr>
          <p:spPr>
            <a:xfrm>
              <a:off x="337623" y="525137"/>
              <a:ext cx="2880456" cy="1011381"/>
            </a:xfrm>
            <a:prstGeom prst="rect">
              <a:avLst/>
            </a:prstGeom>
            <a:solidFill>
              <a:srgbClr val="92D050"/>
            </a:solidFill>
            <a:ln w="9525" cap="flat">
              <a:noFill/>
              <a:prstDash val="solid"/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1219443">
                <a:spcBef>
                  <a:spcPts val="400"/>
                </a:spcBef>
              </a:pPr>
              <a:endParaRPr/>
            </a:p>
          </p:txBody>
        </p:sp>
        <p:sp>
          <p:nvSpPr>
            <p:cNvPr id="37" name="प्रभावी सफाई विधियों पर शिक्षित करने के लिए अकादमी"/>
            <p:cNvSpPr txBox="1"/>
            <p:nvPr/>
          </p:nvSpPr>
          <p:spPr>
            <a:xfrm>
              <a:off x="436098" y="656831"/>
              <a:ext cx="2633419" cy="8817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1973" tIns="71973" rIns="71973" bIns="71973" numCol="1" anchor="ctr">
              <a:spAutoFit/>
            </a:bodyPr>
            <a:lstStyle>
              <a:lvl1pPr defTabSz="1219443">
                <a:spcBef>
                  <a:spcPts val="400"/>
                </a:spcBef>
                <a:defRPr sz="1500"/>
              </a:lvl1pPr>
            </a:lstStyle>
            <a:p>
              <a:r>
                <a:rPr lang="hi-IN" sz="1600" dirty="0"/>
                <a:t>प्रभावी परिणाम और गुणवत्ता जांच कचरा प्रबंधन  </a:t>
              </a:r>
            </a:p>
          </p:txBody>
        </p:sp>
      </p:grpSp>
      <p:grpSp>
        <p:nvGrpSpPr>
          <p:cNvPr id="38" name="Content Placeholder 4"/>
          <p:cNvGrpSpPr/>
          <p:nvPr/>
        </p:nvGrpSpPr>
        <p:grpSpPr>
          <a:xfrm>
            <a:off x="574012" y="4459453"/>
            <a:ext cx="2563083" cy="731521"/>
            <a:chOff x="337623" y="525137"/>
            <a:chExt cx="2880456" cy="1011381"/>
          </a:xfrm>
          <a:solidFill>
            <a:srgbClr val="00B0F0"/>
          </a:solidFill>
        </p:grpSpPr>
        <p:sp>
          <p:nvSpPr>
            <p:cNvPr id="39" name="Rectangle"/>
            <p:cNvSpPr/>
            <p:nvPr/>
          </p:nvSpPr>
          <p:spPr>
            <a:xfrm>
              <a:off x="337623" y="525137"/>
              <a:ext cx="2880456" cy="1011381"/>
            </a:xfrm>
            <a:prstGeom prst="rect">
              <a:avLst/>
            </a:prstGeom>
            <a:grpFill/>
            <a:ln w="9525" cap="flat">
              <a:noFill/>
              <a:prstDash val="solid"/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1219443">
                <a:spcBef>
                  <a:spcPts val="400"/>
                </a:spcBef>
              </a:pPr>
              <a:endParaRPr/>
            </a:p>
          </p:txBody>
        </p:sp>
        <p:sp>
          <p:nvSpPr>
            <p:cNvPr id="40" name="प्रभावी सफाई विधियों पर शिक्षित करने के लिए अकादमी"/>
            <p:cNvSpPr txBox="1"/>
            <p:nvPr/>
          </p:nvSpPr>
          <p:spPr>
            <a:xfrm>
              <a:off x="436098" y="656831"/>
              <a:ext cx="2633419" cy="541378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1973" tIns="71973" rIns="71973" bIns="71973" numCol="1" anchor="ctr">
              <a:spAutoFit/>
            </a:bodyPr>
            <a:lstStyle>
              <a:lvl1pPr defTabSz="1219443">
                <a:spcBef>
                  <a:spcPts val="400"/>
                </a:spcBef>
                <a:defRPr sz="1500"/>
              </a:lvl1pPr>
            </a:lstStyle>
            <a:p>
              <a:r>
                <a:rPr lang="hi-IN" sz="1600" dirty="0"/>
                <a:t> कचरा प्रबंधन </a:t>
              </a:r>
            </a:p>
          </p:txBody>
        </p:sp>
      </p:grp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Content Placeholder 3"/>
          <p:cNvSpPr txBox="1"/>
          <p:nvPr/>
        </p:nvSpPr>
        <p:spPr>
          <a:xfrm>
            <a:off x="589587" y="1208634"/>
            <a:ext cx="3374435" cy="990600"/>
          </a:xfrm>
          <a:prstGeom prst="rect">
            <a:avLst/>
          </a:prstGeom>
          <a:solidFill>
            <a:srgbClr val="C6D9F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>
            <a:lvl1pPr algn="ctr">
              <a:spcBef>
                <a:spcPts val="300"/>
              </a:spcBef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अकादमी पर्यवेक्षकों को शिक्षित करने के लिए और वे साइट पर प्रशिक्षण प्रदान करेगा</a:t>
            </a:r>
          </a:p>
        </p:txBody>
      </p:sp>
      <p:sp>
        <p:nvSpPr>
          <p:cNvPr id="243" name="Content Placeholder 3"/>
          <p:cNvSpPr txBox="1"/>
          <p:nvPr/>
        </p:nvSpPr>
        <p:spPr>
          <a:xfrm>
            <a:off x="589587" y="2326660"/>
            <a:ext cx="3363435" cy="641624"/>
          </a:xfrm>
          <a:prstGeom prst="rect">
            <a:avLst/>
          </a:prstGeom>
          <a:solidFill>
            <a:srgbClr val="C6D9F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>
            <a:lvl1pPr algn="ctr">
              <a:spcBef>
                <a:spcPts val="300"/>
              </a:spcBef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सही और गलत तरीकों की पहचान</a:t>
            </a:r>
          </a:p>
        </p:txBody>
      </p:sp>
      <p:sp>
        <p:nvSpPr>
          <p:cNvPr id="244" name="Content Placeholder 3"/>
          <p:cNvSpPr txBox="1"/>
          <p:nvPr/>
        </p:nvSpPr>
        <p:spPr>
          <a:xfrm>
            <a:off x="589586" y="3115733"/>
            <a:ext cx="3377503" cy="668469"/>
          </a:xfrm>
          <a:prstGeom prst="rect">
            <a:avLst/>
          </a:prstGeom>
          <a:solidFill>
            <a:srgbClr val="C6D9F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>
            <a:lvl1pPr algn="ctr">
              <a:spcBef>
                <a:spcPts val="300"/>
              </a:spcBef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अभ्यास</a:t>
            </a:r>
            <a:r>
              <a:rPr dirty="0"/>
              <a:t> </a:t>
            </a:r>
            <a:r>
              <a:rPr dirty="0" err="1"/>
              <a:t>पर</a:t>
            </a:r>
            <a:r>
              <a:rPr dirty="0"/>
              <a:t> </a:t>
            </a:r>
            <a:r>
              <a:rPr dirty="0" err="1"/>
              <a:t>हाथ</a:t>
            </a:r>
            <a:r>
              <a:rPr dirty="0"/>
              <a:t> - </a:t>
            </a:r>
            <a:r>
              <a:rPr dirty="0" err="1"/>
              <a:t>दृष्टि</a:t>
            </a:r>
            <a:r>
              <a:rPr dirty="0"/>
              <a:t> </a:t>
            </a:r>
            <a:r>
              <a:rPr dirty="0" err="1"/>
              <a:t>से</a:t>
            </a:r>
            <a:r>
              <a:rPr dirty="0"/>
              <a:t> </a:t>
            </a:r>
            <a:r>
              <a:rPr dirty="0" err="1"/>
              <a:t>प्रशिक्षण</a:t>
            </a:r>
            <a:endParaRPr dirty="0"/>
          </a:p>
        </p:txBody>
      </p:sp>
      <p:pic>
        <p:nvPicPr>
          <p:cNvPr id="24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80328" y="1150552"/>
            <a:ext cx="2211740" cy="17973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63564" y="4939552"/>
            <a:ext cx="2513149" cy="13768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76725" y="3036289"/>
            <a:ext cx="2215344" cy="157791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Picture 5" descr="Picture 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356839" y="3642786"/>
            <a:ext cx="2460158" cy="12668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Picture 6" descr="Picture 6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341825" y="1153536"/>
            <a:ext cx="2495326" cy="1404247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Picture 7" descr="Picture 7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348450" y="2628330"/>
            <a:ext cx="2490750" cy="9563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51" name="Picture 8" descr="Picture 8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02479" y="3995225"/>
            <a:ext cx="3420884" cy="2470639"/>
          </a:xfrm>
          <a:prstGeom prst="rect">
            <a:avLst/>
          </a:prstGeom>
          <a:ln w="12700">
            <a:miter lim="400000"/>
          </a:ln>
        </p:spPr>
      </p:pic>
      <p:sp>
        <p:nvSpPr>
          <p:cNvPr id="252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8502739" y="6404292"/>
            <a:ext cx="184061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6</a:t>
            </a:fld>
            <a:endParaRPr/>
          </a:p>
        </p:txBody>
      </p:sp>
      <p:pic>
        <p:nvPicPr>
          <p:cNvPr id="18" name="Picture 17" descr="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51362" y="1"/>
            <a:ext cx="6192638" cy="858128"/>
          </a:xfrm>
          <a:prstGeom prst="rect">
            <a:avLst/>
          </a:prstGeom>
        </p:spPr>
      </p:pic>
      <p:sp>
        <p:nvSpPr>
          <p:cNvPr id="19" name="TextBox 6"/>
          <p:cNvSpPr txBox="1"/>
          <p:nvPr/>
        </p:nvSpPr>
        <p:spPr>
          <a:xfrm>
            <a:off x="534572" y="214837"/>
            <a:ext cx="2250831" cy="979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defTabSz="457200">
              <a:defRPr sz="43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487777">
              <a:spcBef>
                <a:spcPts val="200"/>
              </a:spcBef>
              <a:defRPr sz="2040">
                <a:solidFill>
                  <a:srgbClr val="FFFFFF"/>
                </a:solidFill>
              </a:defRPr>
            </a:pPr>
            <a:r>
              <a:rPr lang="hi-IN" sz="1400" dirty="0">
                <a:solidFill>
                  <a:srgbClr val="0070C0"/>
                </a:solidFill>
              </a:rPr>
              <a:t>सफाई अकादमी: प्रभावी सफाई विधियों पर शिक्षित करने के लिए</a:t>
            </a:r>
          </a:p>
          <a:p>
            <a:pPr defTabSz="487777">
              <a:spcBef>
                <a:spcPts val="200"/>
              </a:spcBef>
              <a:defRPr sz="2040">
                <a:solidFill>
                  <a:srgbClr val="FFFFFF"/>
                </a:solidFill>
              </a:defRPr>
            </a:pPr>
            <a:endParaRPr sz="1400" b="1">
              <a:solidFill>
                <a:srgbClr val="0070C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0"/>
            <a:ext cx="351692" cy="84406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21" name="Picture 20" descr="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6469120"/>
            <a:ext cx="9144000" cy="40294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79101" y="4899074"/>
            <a:ext cx="1962499" cy="138918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4920" y="1140654"/>
            <a:ext cx="3158182" cy="19683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01046" y="3249637"/>
            <a:ext cx="4368680" cy="3037449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Content Placeholder 3"/>
          <p:cNvSpPr txBox="1"/>
          <p:nvPr/>
        </p:nvSpPr>
        <p:spPr>
          <a:xfrm>
            <a:off x="415637" y="1295400"/>
            <a:ext cx="3410776" cy="609600"/>
          </a:xfrm>
          <a:prstGeom prst="rect">
            <a:avLst/>
          </a:prstGeom>
          <a:solidFill>
            <a:srgbClr val="C6D9F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>
            <a:lvl1pPr>
              <a:spcBef>
                <a:spcPts val="300"/>
              </a:spcBef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/>
              <a:t>  </a:t>
            </a:r>
            <a:r>
              <a:t>अकुशल श्रमिक को कुशल मजदूर बनाओ</a:t>
            </a:r>
          </a:p>
        </p:txBody>
      </p:sp>
      <p:sp>
        <p:nvSpPr>
          <p:cNvPr id="263" name="Content Placeholder 3"/>
          <p:cNvSpPr txBox="1"/>
          <p:nvPr/>
        </p:nvSpPr>
        <p:spPr>
          <a:xfrm>
            <a:off x="415637" y="2038074"/>
            <a:ext cx="2468240" cy="495300"/>
          </a:xfrm>
          <a:prstGeom prst="rect">
            <a:avLst/>
          </a:prstGeom>
          <a:solidFill>
            <a:srgbClr val="C6D9F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>
            <a:lvl1pPr>
              <a:spcBef>
                <a:spcPts val="300"/>
              </a:spcBef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/>
              <a:t>  </a:t>
            </a:r>
            <a:r>
              <a:t>सफाई कर्मचारी -ऑपरेटर</a:t>
            </a:r>
          </a:p>
        </p:txBody>
      </p:sp>
      <p:sp>
        <p:nvSpPr>
          <p:cNvPr id="264" name="Content Placeholder 3"/>
          <p:cNvSpPr txBox="1"/>
          <p:nvPr/>
        </p:nvSpPr>
        <p:spPr>
          <a:xfrm>
            <a:off x="415637" y="2666448"/>
            <a:ext cx="2454172" cy="495300"/>
          </a:xfrm>
          <a:prstGeom prst="rect">
            <a:avLst/>
          </a:prstGeom>
          <a:solidFill>
            <a:srgbClr val="C6D9F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>
            <a:lvl1pPr>
              <a:spcBef>
                <a:spcPts val="300"/>
              </a:spcBef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/>
              <a:t>  </a:t>
            </a:r>
            <a:r>
              <a:t>सफाई की लागत को बचाएं</a:t>
            </a:r>
          </a:p>
        </p:txBody>
      </p:sp>
      <p:sp>
        <p:nvSpPr>
          <p:cNvPr id="265" name="Content Placeholder 3"/>
          <p:cNvSpPr txBox="1"/>
          <p:nvPr/>
        </p:nvSpPr>
        <p:spPr>
          <a:xfrm>
            <a:off x="415637" y="3294823"/>
            <a:ext cx="1961804" cy="495301"/>
          </a:xfrm>
          <a:prstGeom prst="rect">
            <a:avLst/>
          </a:prstGeom>
          <a:solidFill>
            <a:srgbClr val="C6D9F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>
            <a:lvl1pPr>
              <a:spcBef>
                <a:spcPts val="300"/>
              </a:spcBef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/>
              <a:t>  </a:t>
            </a:r>
            <a:r>
              <a:t>भविष्य के प्रशिक्षकों</a:t>
            </a:r>
          </a:p>
        </p:txBody>
      </p:sp>
      <p:sp>
        <p:nvSpPr>
          <p:cNvPr id="266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8502739" y="6404292"/>
            <a:ext cx="184061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7</a:t>
            </a:fld>
            <a:endParaRPr/>
          </a:p>
        </p:txBody>
      </p:sp>
      <p:pic>
        <p:nvPicPr>
          <p:cNvPr id="16" name="Picture 15" descr="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51362" y="1"/>
            <a:ext cx="6192638" cy="858128"/>
          </a:xfrm>
          <a:prstGeom prst="rect">
            <a:avLst/>
          </a:prstGeom>
        </p:spPr>
      </p:pic>
      <p:sp>
        <p:nvSpPr>
          <p:cNvPr id="17" name="TextBox 6"/>
          <p:cNvSpPr txBox="1"/>
          <p:nvPr/>
        </p:nvSpPr>
        <p:spPr>
          <a:xfrm>
            <a:off x="534572" y="214837"/>
            <a:ext cx="2250831" cy="14106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defTabSz="457200">
              <a:defRPr sz="43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487777">
              <a:spcBef>
                <a:spcPts val="200"/>
              </a:spcBef>
              <a:defRPr sz="2040">
                <a:solidFill>
                  <a:srgbClr val="FFFFFF"/>
                </a:solidFill>
              </a:defRPr>
            </a:pPr>
            <a:r>
              <a:rPr lang="hi-IN" sz="2800" dirty="0">
                <a:solidFill>
                  <a:srgbClr val="0070C0"/>
                </a:solidFill>
              </a:rPr>
              <a:t>सफाई के लिए एक और कदम</a:t>
            </a:r>
          </a:p>
          <a:p>
            <a:pPr defTabSz="487777">
              <a:spcBef>
                <a:spcPts val="200"/>
              </a:spcBef>
              <a:defRPr sz="2040">
                <a:solidFill>
                  <a:srgbClr val="FFFFFF"/>
                </a:solidFill>
              </a:defRPr>
            </a:pPr>
            <a:endParaRPr sz="2800" b="1" dirty="0">
              <a:solidFill>
                <a:srgbClr val="0070C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351692" cy="84406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19" name="Picture 18" descr="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6469120"/>
            <a:ext cx="9144000" cy="40294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8502739" y="6404292"/>
            <a:ext cx="184061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8</a:t>
            </a:fld>
            <a:endParaRPr/>
          </a:p>
        </p:txBody>
      </p:sp>
      <p:pic>
        <p:nvPicPr>
          <p:cNvPr id="278" name="Image" descr="Image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743524" y="3263706"/>
            <a:ext cx="1821441" cy="12942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" name="a06c8737-0892-4e45-b3ba-dadbef62027e.JPG" descr="a06c8737-0892-4e45-b3ba-dadbef62027e.JP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639778" y="1389697"/>
            <a:ext cx="3106488" cy="174739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" name="Picture 8" descr="Picture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1011" y="4667467"/>
            <a:ext cx="2511222" cy="1573933"/>
          </a:xfrm>
          <a:prstGeom prst="rect">
            <a:avLst/>
          </a:prstGeom>
          <a:ln w="12700">
            <a:miter lim="400000"/>
          </a:ln>
        </p:spPr>
      </p:pic>
      <p:pic>
        <p:nvPicPr>
          <p:cNvPr id="281" name="Image" descr="Image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2813539" y="4634629"/>
            <a:ext cx="2758681" cy="155175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2" name="Image" descr="Image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5672757" y="3208448"/>
            <a:ext cx="3074326" cy="172931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3" name="Image" descr="Image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5686611" y="4965896"/>
            <a:ext cx="1556821" cy="116761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" name="Image" descr="Image"/>
          <p:cNvPicPr>
            <a:picLocks noChangeAspect="1"/>
          </p:cNvPicPr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4248442" y="1392361"/>
            <a:ext cx="1315096" cy="17534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Picture 21" descr="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51362" y="1"/>
            <a:ext cx="6192638" cy="858128"/>
          </a:xfrm>
          <a:prstGeom prst="rect">
            <a:avLst/>
          </a:prstGeom>
        </p:spPr>
      </p:pic>
      <p:sp>
        <p:nvSpPr>
          <p:cNvPr id="23" name="TextBox 6"/>
          <p:cNvSpPr txBox="1"/>
          <p:nvPr/>
        </p:nvSpPr>
        <p:spPr>
          <a:xfrm>
            <a:off x="534572" y="214837"/>
            <a:ext cx="2067951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defTabSz="457200">
              <a:defRPr sz="43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487777">
              <a:spcBef>
                <a:spcPts val="200"/>
              </a:spcBef>
              <a:defRPr sz="2040">
                <a:solidFill>
                  <a:srgbClr val="FFFFFF"/>
                </a:solidFill>
              </a:defRPr>
            </a:pPr>
            <a:r>
              <a:rPr lang="hi-IN" sz="2800" dirty="0">
                <a:solidFill>
                  <a:srgbClr val="0070C0"/>
                </a:solidFill>
              </a:rPr>
              <a:t>कचरा प्रबंधन</a:t>
            </a:r>
            <a:endParaRPr sz="2800" b="1">
              <a:solidFill>
                <a:srgbClr val="0070C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0"/>
            <a:ext cx="351692" cy="84406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25" name="Picture 24" descr="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6469120"/>
            <a:ext cx="9144000" cy="402948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558018" y="1356122"/>
            <a:ext cx="3085514" cy="2385884"/>
            <a:chOff x="262597" y="1778152"/>
            <a:chExt cx="3085514" cy="2385884"/>
          </a:xfrm>
        </p:grpSpPr>
        <p:sp>
          <p:nvSpPr>
            <p:cNvPr id="285" name="Content Placeholder 3"/>
            <p:cNvSpPr txBox="1"/>
            <p:nvPr/>
          </p:nvSpPr>
          <p:spPr>
            <a:xfrm>
              <a:off x="262597" y="1778152"/>
              <a:ext cx="3085514" cy="768100"/>
            </a:xfrm>
            <a:prstGeom prst="rect">
              <a:avLst/>
            </a:prstGeom>
            <a:solidFill>
              <a:srgbClr val="C6D9F1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 anchor="ctr">
              <a:noAutofit/>
            </a:bodyPr>
            <a:lstStyle>
              <a:lvl1pPr>
                <a:spcBef>
                  <a:spcPts val="300"/>
                </a:spcBef>
                <a:defRPr sz="16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ctr"/>
              <a:r>
                <a:rPr sz="2400" dirty="0"/>
                <a:t>   </a:t>
              </a:r>
              <a:r>
                <a:rPr sz="2400" dirty="0" err="1"/>
                <a:t>बर्बाद</a:t>
              </a:r>
              <a:r>
                <a:rPr sz="2400" dirty="0"/>
                <a:t> </a:t>
              </a:r>
              <a:r>
                <a:rPr sz="2400" dirty="0" err="1"/>
                <a:t>पृथक्करण</a:t>
              </a:r>
              <a:r>
                <a:rPr sz="2400" dirty="0"/>
                <a:t> </a:t>
              </a:r>
              <a:r>
                <a:rPr sz="2400" dirty="0" err="1"/>
                <a:t>प्रक्रिया</a:t>
              </a:r>
              <a:endParaRPr sz="2400" dirty="0"/>
            </a:p>
          </p:txBody>
        </p:sp>
        <p:sp>
          <p:nvSpPr>
            <p:cNvPr id="26" name="Content Placeholder 3"/>
            <p:cNvSpPr txBox="1"/>
            <p:nvPr/>
          </p:nvSpPr>
          <p:spPr>
            <a:xfrm>
              <a:off x="262597" y="2654571"/>
              <a:ext cx="3085514" cy="942536"/>
            </a:xfrm>
            <a:prstGeom prst="rect">
              <a:avLst/>
            </a:prstGeom>
            <a:solidFill>
              <a:srgbClr val="C6D9F1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 anchor="ctr">
              <a:noAutofit/>
            </a:bodyPr>
            <a:lstStyle>
              <a:lvl1pPr>
                <a:spcBef>
                  <a:spcPts val="300"/>
                </a:spcBef>
                <a:defRPr sz="16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ctr"/>
              <a:r>
                <a:rPr lang="hi-IN" sz="2400" dirty="0"/>
                <a:t> अपशिष्ट संग्रह और निपटान</a:t>
              </a:r>
              <a:endParaRPr sz="2400"/>
            </a:p>
          </p:txBody>
        </p:sp>
        <p:sp>
          <p:nvSpPr>
            <p:cNvPr id="27" name="Content Placeholder 3"/>
            <p:cNvSpPr txBox="1"/>
            <p:nvPr/>
          </p:nvSpPr>
          <p:spPr>
            <a:xfrm>
              <a:off x="262597" y="3705425"/>
              <a:ext cx="3085514" cy="458611"/>
            </a:xfrm>
            <a:prstGeom prst="rect">
              <a:avLst/>
            </a:prstGeom>
            <a:solidFill>
              <a:srgbClr val="C6D9F1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 anchor="ctr">
              <a:noAutofit/>
            </a:bodyPr>
            <a:lstStyle>
              <a:lvl1pPr>
                <a:spcBef>
                  <a:spcPts val="300"/>
                </a:spcBef>
                <a:defRPr sz="16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ctr"/>
              <a:r>
                <a:rPr lang="hi-IN" sz="2400" dirty="0"/>
                <a:t>खाद बनाने की प्रक्रिया</a:t>
              </a:r>
            </a:p>
          </p:txBody>
        </p:sp>
      </p:grp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Content Placeholder 3"/>
          <p:cNvSpPr txBox="1"/>
          <p:nvPr/>
        </p:nvSpPr>
        <p:spPr>
          <a:xfrm>
            <a:off x="615657" y="1252024"/>
            <a:ext cx="2352626" cy="618979"/>
          </a:xfrm>
          <a:prstGeom prst="rect">
            <a:avLst/>
          </a:prstGeom>
          <a:solidFill>
            <a:srgbClr val="C6D9F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pPr defTabSz="704087">
              <a:spcBef>
                <a:spcPts val="200"/>
              </a:spcBef>
              <a:defRPr sz="1693"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 </a:t>
            </a:r>
            <a:r>
              <a:t>सही आदतों को पैदा करना</a:t>
            </a:r>
          </a:p>
        </p:txBody>
      </p:sp>
      <p:sp>
        <p:nvSpPr>
          <p:cNvPr id="292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8502739" y="6404292"/>
            <a:ext cx="184061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9</a:t>
            </a:fld>
            <a:endParaRPr/>
          </a:p>
        </p:txBody>
      </p:sp>
      <p:pic>
        <p:nvPicPr>
          <p:cNvPr id="294" name="Image" descr="Image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3423" y="1942163"/>
            <a:ext cx="2358927" cy="4197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" name="Image" descr="Image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085919" y="2882351"/>
            <a:ext cx="2442684" cy="32569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" name="Image" descr="Image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3085919" y="1246618"/>
            <a:ext cx="2738106" cy="153891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" name="Image" descr="Image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5643552" y="2864642"/>
            <a:ext cx="1840460" cy="32746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98" name="Image" descr="Image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5908432" y="1264398"/>
            <a:ext cx="2542641" cy="15350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Picture 14" descr="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51362" y="1"/>
            <a:ext cx="6192638" cy="858128"/>
          </a:xfrm>
          <a:prstGeom prst="rect">
            <a:avLst/>
          </a:prstGeom>
        </p:spPr>
      </p:pic>
      <p:sp>
        <p:nvSpPr>
          <p:cNvPr id="16" name="TextBox 6"/>
          <p:cNvSpPr txBox="1"/>
          <p:nvPr/>
        </p:nvSpPr>
        <p:spPr>
          <a:xfrm>
            <a:off x="534572" y="214837"/>
            <a:ext cx="1420837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defTabSz="457200">
              <a:defRPr sz="43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487777">
              <a:spcBef>
                <a:spcPts val="200"/>
              </a:spcBef>
              <a:defRPr sz="2040">
                <a:solidFill>
                  <a:srgbClr val="FFFFFF"/>
                </a:solidFill>
              </a:defRPr>
            </a:pPr>
            <a:r>
              <a:rPr lang="hi-IN" sz="2800" dirty="0">
                <a:solidFill>
                  <a:srgbClr val="0070C0"/>
                </a:solidFill>
              </a:rPr>
              <a:t>शौचालय</a:t>
            </a:r>
            <a:endParaRPr sz="2800" b="1" dirty="0">
              <a:solidFill>
                <a:srgbClr val="0070C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351692" cy="84406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18" name="Picture 17" descr="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6469120"/>
            <a:ext cx="9144000" cy="402948"/>
          </a:xfrm>
          <a:prstGeom prst="rect">
            <a:avLst/>
          </a:prstGeom>
        </p:spPr>
      </p:pic>
      <p:pic>
        <p:nvPicPr>
          <p:cNvPr id="299" name="Image" descr="Image"/>
          <p:cNvPicPr>
            <a:picLocks noChangeAspect="1"/>
          </p:cNvPicPr>
          <p:nvPr/>
        </p:nvPicPr>
        <p:blipFill>
          <a:blip r:embed="rId9" cstate="print">
            <a:extLst/>
          </a:blip>
          <a:stretch>
            <a:fillRect/>
          </a:stretch>
        </p:blipFill>
        <p:spPr>
          <a:xfrm rot="21339745">
            <a:off x="6618149" y="4760170"/>
            <a:ext cx="2397162" cy="1198582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2977</TotalTime>
  <Words>498</Words>
  <Application>Microsoft Office PowerPoint</Application>
  <PresentationFormat>On-screen Show (4:3)</PresentationFormat>
  <Paragraphs>102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Brush Script MT</vt:lpstr>
      <vt:lpstr>Calibri</vt:lpstr>
      <vt:lpstr>Helvetica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Jaspal</dc:creator>
  <cp:lastModifiedBy>Amit</cp:lastModifiedBy>
  <cp:revision>56</cp:revision>
  <dcterms:modified xsi:type="dcterms:W3CDTF">2018-05-03T12:57:57Z</dcterms:modified>
</cp:coreProperties>
</file>